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805" r:id="rId4"/>
  </p:sldMasterIdLst>
  <p:notesMasterIdLst>
    <p:notesMasterId r:id="rId13"/>
  </p:notesMasterIdLst>
  <p:handoutMasterIdLst>
    <p:handoutMasterId r:id="rId14"/>
  </p:handoutMasterIdLst>
  <p:sldIdLst>
    <p:sldId id="256" r:id="rId5"/>
    <p:sldId id="259" r:id="rId6"/>
    <p:sldId id="257" r:id="rId7"/>
    <p:sldId id="264" r:id="rId8"/>
    <p:sldId id="272" r:id="rId9"/>
    <p:sldId id="271" r:id="rId10"/>
    <p:sldId id="273" r:id="rId11"/>
    <p:sldId id="270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9898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0704" autoAdjust="0"/>
  </p:normalViewPr>
  <p:slideViewPr>
    <p:cSldViewPr snapToGrid="0">
      <p:cViewPr>
        <p:scale>
          <a:sx n="100" d="100"/>
          <a:sy n="100" d="100"/>
        </p:scale>
        <p:origin x="990" y="3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D. ATIK ISHRAK SUJON" userId="82d1a808-12bb-42e9-8395-6091c5423216" providerId="ADAL" clId="{16B7D173-72BC-493D-96C8-FFBB7693A41D}"/>
    <pc:docChg chg="undo custSel addSld delSld modSld sldOrd modMainMaster">
      <pc:chgData name="MD. ATIK ISHRAK SUJON" userId="82d1a808-12bb-42e9-8395-6091c5423216" providerId="ADAL" clId="{16B7D173-72BC-493D-96C8-FFBB7693A41D}" dt="2023-12-12T08:20:32.696" v="1797" actId="14100"/>
      <pc:docMkLst>
        <pc:docMk/>
      </pc:docMkLst>
      <pc:sldChg chg="modSp mod">
        <pc:chgData name="MD. ATIK ISHRAK SUJON" userId="82d1a808-12bb-42e9-8395-6091c5423216" providerId="ADAL" clId="{16B7D173-72BC-493D-96C8-FFBB7693A41D}" dt="2023-12-12T05:49:38.229" v="130" actId="1076"/>
        <pc:sldMkLst>
          <pc:docMk/>
          <pc:sldMk cId="2586058810" sldId="256"/>
        </pc:sldMkLst>
        <pc:spChg chg="mod">
          <ac:chgData name="MD. ATIK ISHRAK SUJON" userId="82d1a808-12bb-42e9-8395-6091c5423216" providerId="ADAL" clId="{16B7D173-72BC-493D-96C8-FFBB7693A41D}" dt="2023-12-12T05:47:20.502" v="96" actId="20577"/>
          <ac:spMkLst>
            <pc:docMk/>
            <pc:sldMk cId="2586058810" sldId="256"/>
            <ac:spMk id="2" creationId="{CFE75451-6A4B-484B-9ED1-353CCE25B0F4}"/>
          </ac:spMkLst>
        </pc:spChg>
        <pc:spChg chg="mod">
          <ac:chgData name="MD. ATIK ISHRAK SUJON" userId="82d1a808-12bb-42e9-8395-6091c5423216" providerId="ADAL" clId="{16B7D173-72BC-493D-96C8-FFBB7693A41D}" dt="2023-12-12T05:49:20.216" v="129" actId="113"/>
          <ac:spMkLst>
            <pc:docMk/>
            <pc:sldMk cId="2586058810" sldId="256"/>
            <ac:spMk id="3" creationId="{0236A1B4-B8D1-4A72-8E20-0703F54BF1FE}"/>
          </ac:spMkLst>
        </pc:spChg>
        <pc:spChg chg="mod">
          <ac:chgData name="MD. ATIK ISHRAK SUJON" userId="82d1a808-12bb-42e9-8395-6091c5423216" providerId="ADAL" clId="{16B7D173-72BC-493D-96C8-FFBB7693A41D}" dt="2023-12-12T05:49:38.229" v="130" actId="1076"/>
          <ac:spMkLst>
            <pc:docMk/>
            <pc:sldMk cId="2586058810" sldId="256"/>
            <ac:spMk id="4" creationId="{19444BB7-D5F4-C3B6-F194-A3A25B3A76FA}"/>
          </ac:spMkLst>
        </pc:spChg>
      </pc:sldChg>
      <pc:sldChg chg="modSp mod ord">
        <pc:chgData name="MD. ATIK ISHRAK SUJON" userId="82d1a808-12bb-42e9-8395-6091c5423216" providerId="ADAL" clId="{16B7D173-72BC-493D-96C8-FFBB7693A41D}" dt="2023-12-12T08:19:13.659" v="1785" actId="255"/>
        <pc:sldMkLst>
          <pc:docMk/>
          <pc:sldMk cId="1713219598" sldId="257"/>
        </pc:sldMkLst>
        <pc:spChg chg="mod">
          <ac:chgData name="MD. ATIK ISHRAK SUJON" userId="82d1a808-12bb-42e9-8395-6091c5423216" providerId="ADAL" clId="{16B7D173-72BC-493D-96C8-FFBB7693A41D}" dt="2023-12-12T08:19:13.659" v="1785" actId="255"/>
          <ac:spMkLst>
            <pc:docMk/>
            <pc:sldMk cId="1713219598" sldId="257"/>
            <ac:spMk id="2" creationId="{1BEF5859-10C9-4588-9727-B9362E26C29D}"/>
          </ac:spMkLst>
        </pc:spChg>
        <pc:spChg chg="mod">
          <ac:chgData name="MD. ATIK ISHRAK SUJON" userId="82d1a808-12bb-42e9-8395-6091c5423216" providerId="ADAL" clId="{16B7D173-72BC-493D-96C8-FFBB7693A41D}" dt="2023-12-12T06:08:33.977" v="401" actId="20577"/>
          <ac:spMkLst>
            <pc:docMk/>
            <pc:sldMk cId="1713219598" sldId="257"/>
            <ac:spMk id="3" creationId="{5671D7E5-EF66-4BCD-8DAA-E9061157F0BE}"/>
          </ac:spMkLst>
        </pc:spChg>
        <pc:spChg chg="mod">
          <ac:chgData name="MD. ATIK ISHRAK SUJON" userId="82d1a808-12bb-42e9-8395-6091c5423216" providerId="ADAL" clId="{16B7D173-72BC-493D-96C8-FFBB7693A41D}" dt="2023-12-12T06:45:40.286" v="897"/>
          <ac:spMkLst>
            <pc:docMk/>
            <pc:sldMk cId="1713219598" sldId="257"/>
            <ac:spMk id="4" creationId="{36C19884-873C-4D13-BE6D-318CF07B0D12}"/>
          </ac:spMkLst>
        </pc:spChg>
        <pc:spChg chg="mod">
          <ac:chgData name="MD. ATIK ISHRAK SUJON" userId="82d1a808-12bb-42e9-8395-6091c5423216" providerId="ADAL" clId="{16B7D173-72BC-493D-96C8-FFBB7693A41D}" dt="2023-12-12T06:45:40.286" v="897"/>
          <ac:spMkLst>
            <pc:docMk/>
            <pc:sldMk cId="1713219598" sldId="257"/>
            <ac:spMk id="6" creationId="{7C991F00-87A7-45A6-8029-B097FA72498D}"/>
          </ac:spMkLst>
        </pc:spChg>
      </pc:sldChg>
      <pc:sldChg chg="modSp del mod">
        <pc:chgData name="MD. ATIK ISHRAK SUJON" userId="82d1a808-12bb-42e9-8395-6091c5423216" providerId="ADAL" clId="{16B7D173-72BC-493D-96C8-FFBB7693A41D}" dt="2023-12-12T06:27:01.903" v="608" actId="47"/>
        <pc:sldMkLst>
          <pc:docMk/>
          <pc:sldMk cId="3571516367" sldId="258"/>
        </pc:sldMkLst>
        <pc:spChg chg="mod">
          <ac:chgData name="MD. ATIK ISHRAK SUJON" userId="82d1a808-12bb-42e9-8395-6091c5423216" providerId="ADAL" clId="{16B7D173-72BC-493D-96C8-FFBB7693A41D}" dt="2023-12-12T06:08:19.360" v="386" actId="20577"/>
          <ac:spMkLst>
            <pc:docMk/>
            <pc:sldMk cId="3571516367" sldId="258"/>
            <ac:spMk id="2" creationId="{0A32731C-311B-46F7-A865-6C3AF6B09A47}"/>
          </ac:spMkLst>
        </pc:spChg>
        <pc:spChg chg="mod">
          <ac:chgData name="MD. ATIK ISHRAK SUJON" userId="82d1a808-12bb-42e9-8395-6091c5423216" providerId="ADAL" clId="{16B7D173-72BC-493D-96C8-FFBB7693A41D}" dt="2023-12-12T06:21:16.118" v="570"/>
          <ac:spMkLst>
            <pc:docMk/>
            <pc:sldMk cId="3571516367" sldId="258"/>
            <ac:spMk id="3" creationId="{9D5232F9-FD00-464A-9F17-619C91AEF8F3}"/>
          </ac:spMkLst>
        </pc:spChg>
        <pc:spChg chg="mod">
          <ac:chgData name="MD. ATIK ISHRAK SUJON" userId="82d1a808-12bb-42e9-8395-6091c5423216" providerId="ADAL" clId="{16B7D173-72BC-493D-96C8-FFBB7693A41D}" dt="2023-12-12T06:21:16.118" v="570"/>
          <ac:spMkLst>
            <pc:docMk/>
            <pc:sldMk cId="3571516367" sldId="258"/>
            <ac:spMk id="5" creationId="{8D51ED20-04D4-4894-B0C2-9C541A61A734}"/>
          </ac:spMkLst>
        </pc:spChg>
        <pc:spChg chg="mod">
          <ac:chgData name="MD. ATIK ISHRAK SUJON" userId="82d1a808-12bb-42e9-8395-6091c5423216" providerId="ADAL" clId="{16B7D173-72BC-493D-96C8-FFBB7693A41D}" dt="2023-12-12T06:21:16.118" v="570"/>
          <ac:spMkLst>
            <pc:docMk/>
            <pc:sldMk cId="3571516367" sldId="258"/>
            <ac:spMk id="6" creationId="{7BC1787E-7110-4989-B0B8-DD4E0ACC09DF}"/>
          </ac:spMkLst>
        </pc:spChg>
      </pc:sldChg>
      <pc:sldChg chg="addSp delSp modSp mod ord setBg setClrOvrMap">
        <pc:chgData name="MD. ATIK ISHRAK SUJON" userId="82d1a808-12bb-42e9-8395-6091c5423216" providerId="ADAL" clId="{16B7D173-72BC-493D-96C8-FFBB7693A41D}" dt="2023-12-12T08:16:58.064" v="1743" actId="27636"/>
        <pc:sldMkLst>
          <pc:docMk/>
          <pc:sldMk cId="332104327" sldId="259"/>
        </pc:sldMkLst>
        <pc:spChg chg="mod">
          <ac:chgData name="MD. ATIK ISHRAK SUJON" userId="82d1a808-12bb-42e9-8395-6091c5423216" providerId="ADAL" clId="{16B7D173-72BC-493D-96C8-FFBB7693A41D}" dt="2023-12-12T06:54:46.923" v="957" actId="20577"/>
          <ac:spMkLst>
            <pc:docMk/>
            <pc:sldMk cId="332104327" sldId="259"/>
            <ac:spMk id="2" creationId="{FA93DB88-62DD-4C41-977F-D59BEF14EE76}"/>
          </ac:spMkLst>
        </pc:spChg>
        <pc:spChg chg="del mod">
          <ac:chgData name="MD. ATIK ISHRAK SUJON" userId="82d1a808-12bb-42e9-8395-6091c5423216" providerId="ADAL" clId="{16B7D173-72BC-493D-96C8-FFBB7693A41D}" dt="2023-12-12T06:15:09.727" v="527" actId="478"/>
          <ac:spMkLst>
            <pc:docMk/>
            <pc:sldMk cId="332104327" sldId="259"/>
            <ac:spMk id="3" creationId="{AEF37E83-2D8B-42EF-A2C4-5D2BBDB1F05B}"/>
          </ac:spMkLst>
        </pc:spChg>
        <pc:spChg chg="add mod">
          <ac:chgData name="MD. ATIK ISHRAK SUJON" userId="82d1a808-12bb-42e9-8395-6091c5423216" providerId="ADAL" clId="{16B7D173-72BC-493D-96C8-FFBB7693A41D}" dt="2023-12-12T08:16:58.064" v="1743" actId="27636"/>
          <ac:spMkLst>
            <pc:docMk/>
            <pc:sldMk cId="332104327" sldId="259"/>
            <ac:spMk id="3" creationId="{D470E8A3-264E-0531-CA63-90F8AD1C797B}"/>
          </ac:spMkLst>
        </pc:spChg>
        <pc:spChg chg="del mod">
          <ac:chgData name="MD. ATIK ISHRAK SUJON" userId="82d1a808-12bb-42e9-8395-6091c5423216" providerId="ADAL" clId="{16B7D173-72BC-493D-96C8-FFBB7693A41D}" dt="2023-12-12T06:15:14.832" v="529" actId="478"/>
          <ac:spMkLst>
            <pc:docMk/>
            <pc:sldMk cId="332104327" sldId="259"/>
            <ac:spMk id="4" creationId="{B0D77839-2CFD-4BC8-85DA-9EE69CCE1B20}"/>
          </ac:spMkLst>
        </pc:spChg>
        <pc:spChg chg="del mod">
          <ac:chgData name="MD. ATIK ISHRAK SUJON" userId="82d1a808-12bb-42e9-8395-6091c5423216" providerId="ADAL" clId="{16B7D173-72BC-493D-96C8-FFBB7693A41D}" dt="2023-12-12T06:15:20.575" v="531" actId="478"/>
          <ac:spMkLst>
            <pc:docMk/>
            <pc:sldMk cId="332104327" sldId="259"/>
            <ac:spMk id="5" creationId="{57E386FF-C90F-4484-A843-D4BA75FFF002}"/>
          </ac:spMkLst>
        </pc:spChg>
        <pc:spChg chg="del mod">
          <ac:chgData name="MD. ATIK ISHRAK SUJON" userId="82d1a808-12bb-42e9-8395-6091c5423216" providerId="ADAL" clId="{16B7D173-72BC-493D-96C8-FFBB7693A41D}" dt="2023-12-12T06:15:26.207" v="533" actId="478"/>
          <ac:spMkLst>
            <pc:docMk/>
            <pc:sldMk cId="332104327" sldId="259"/>
            <ac:spMk id="6" creationId="{F30780D1-5C1B-411C-81ED-7B9970FCBF8A}"/>
          </ac:spMkLst>
        </pc:spChg>
        <pc:spChg chg="add del mod">
          <ac:chgData name="MD. ATIK ISHRAK SUJON" userId="82d1a808-12bb-42e9-8395-6091c5423216" providerId="ADAL" clId="{16B7D173-72BC-493D-96C8-FFBB7693A41D}" dt="2023-12-12T06:15:12.997" v="528" actId="478"/>
          <ac:spMkLst>
            <pc:docMk/>
            <pc:sldMk cId="332104327" sldId="259"/>
            <ac:spMk id="8" creationId="{2651BA3E-2C45-A540-BAAD-EE19FDD84AB6}"/>
          </ac:spMkLst>
        </pc:spChg>
        <pc:spChg chg="add del mod">
          <ac:chgData name="MD. ATIK ISHRAK SUJON" userId="82d1a808-12bb-42e9-8395-6091c5423216" providerId="ADAL" clId="{16B7D173-72BC-493D-96C8-FFBB7693A41D}" dt="2023-12-12T06:15:18.533" v="530" actId="478"/>
          <ac:spMkLst>
            <pc:docMk/>
            <pc:sldMk cId="332104327" sldId="259"/>
            <ac:spMk id="10" creationId="{7386F979-69CD-F156-85BE-7D9DF434908A}"/>
          </ac:spMkLst>
        </pc:spChg>
        <pc:spChg chg="mod">
          <ac:chgData name="MD. ATIK ISHRAK SUJON" userId="82d1a808-12bb-42e9-8395-6091c5423216" providerId="ADAL" clId="{16B7D173-72BC-493D-96C8-FFBB7693A41D}" dt="2023-12-12T08:15:36.353" v="1707" actId="1076"/>
          <ac:spMkLst>
            <pc:docMk/>
            <pc:sldMk cId="332104327" sldId="259"/>
            <ac:spMk id="12" creationId="{FABE7D8B-D1CD-44C0-AD2D-2ABA67684E97}"/>
          </ac:spMkLst>
        </pc:spChg>
        <pc:spChg chg="del mod">
          <ac:chgData name="MD. ATIK ISHRAK SUJON" userId="82d1a808-12bb-42e9-8395-6091c5423216" providerId="ADAL" clId="{16B7D173-72BC-493D-96C8-FFBB7693A41D}" dt="2023-12-12T06:25:59.862" v="598" actId="478"/>
          <ac:spMkLst>
            <pc:docMk/>
            <pc:sldMk cId="332104327" sldId="259"/>
            <ac:spMk id="13" creationId="{8C2F0B15-120C-423F-8EE5-F303B19D5CC5}"/>
          </ac:spMkLst>
        </pc:spChg>
        <pc:spChg chg="del mod">
          <ac:chgData name="MD. ATIK ISHRAK SUJON" userId="82d1a808-12bb-42e9-8395-6091c5423216" providerId="ADAL" clId="{16B7D173-72BC-493D-96C8-FFBB7693A41D}" dt="2023-12-12T06:26:04.887" v="600" actId="478"/>
          <ac:spMkLst>
            <pc:docMk/>
            <pc:sldMk cId="332104327" sldId="259"/>
            <ac:spMk id="14" creationId="{300D2644-F516-41F1-A88D-93673EA209A4}"/>
          </ac:spMkLst>
        </pc:spChg>
        <pc:spChg chg="del mod">
          <ac:chgData name="MD. ATIK ISHRAK SUJON" userId="82d1a808-12bb-42e9-8395-6091c5423216" providerId="ADAL" clId="{16B7D173-72BC-493D-96C8-FFBB7693A41D}" dt="2023-12-12T06:26:11.223" v="602" actId="478"/>
          <ac:spMkLst>
            <pc:docMk/>
            <pc:sldMk cId="332104327" sldId="259"/>
            <ac:spMk id="15" creationId="{9405A1F0-98C1-4B11-8D9A-3C009ADC44D0}"/>
          </ac:spMkLst>
        </pc:spChg>
        <pc:spChg chg="add del mod">
          <ac:chgData name="MD. ATIK ISHRAK SUJON" userId="82d1a808-12bb-42e9-8395-6091c5423216" providerId="ADAL" clId="{16B7D173-72BC-493D-96C8-FFBB7693A41D}" dt="2023-12-12T06:15:23.918" v="532" actId="478"/>
          <ac:spMkLst>
            <pc:docMk/>
            <pc:sldMk cId="332104327" sldId="259"/>
            <ac:spMk id="16" creationId="{6FC4B48F-4255-7060-1107-07D300ABF4E4}"/>
          </ac:spMkLst>
        </pc:spChg>
        <pc:spChg chg="del mod">
          <ac:chgData name="MD. ATIK ISHRAK SUJON" userId="82d1a808-12bb-42e9-8395-6091c5423216" providerId="ADAL" clId="{16B7D173-72BC-493D-96C8-FFBB7693A41D}" dt="2023-12-12T06:25:47.084" v="595" actId="478"/>
          <ac:spMkLst>
            <pc:docMk/>
            <pc:sldMk cId="332104327" sldId="259"/>
            <ac:spMk id="17" creationId="{CD3D67B7-A821-49FC-94BE-19EDE9D319A5}"/>
          </ac:spMkLst>
        </pc:spChg>
        <pc:spChg chg="del mod">
          <ac:chgData name="MD. ATIK ISHRAK SUJON" userId="82d1a808-12bb-42e9-8395-6091c5423216" providerId="ADAL" clId="{16B7D173-72BC-493D-96C8-FFBB7693A41D}" dt="2023-12-12T06:25:54.887" v="597" actId="478"/>
          <ac:spMkLst>
            <pc:docMk/>
            <pc:sldMk cId="332104327" sldId="259"/>
            <ac:spMk id="18" creationId="{C8D6D0E8-3983-4B7D-ADB2-077E17AD3BD0}"/>
          </ac:spMkLst>
        </pc:spChg>
        <pc:spChg chg="add del mod">
          <ac:chgData name="MD. ATIK ISHRAK SUJON" userId="82d1a808-12bb-42e9-8395-6091c5423216" providerId="ADAL" clId="{16B7D173-72BC-493D-96C8-FFBB7693A41D}" dt="2023-12-12T06:15:28.998" v="534" actId="478"/>
          <ac:spMkLst>
            <pc:docMk/>
            <pc:sldMk cId="332104327" sldId="259"/>
            <ac:spMk id="20" creationId="{A7C8492D-824F-A937-A252-2C1D5859A078}"/>
          </ac:spMkLst>
        </pc:spChg>
        <pc:spChg chg="add del mod">
          <ac:chgData name="MD. ATIK ISHRAK SUJON" userId="82d1a808-12bb-42e9-8395-6091c5423216" providerId="ADAL" clId="{16B7D173-72BC-493D-96C8-FFBB7693A41D}" dt="2023-12-12T06:28:07.190" v="615" actId="478"/>
          <ac:spMkLst>
            <pc:docMk/>
            <pc:sldMk cId="332104327" sldId="259"/>
            <ac:spMk id="21" creationId="{F5C20015-092F-A0AF-FD5C-3A7968349CEF}"/>
          </ac:spMkLst>
        </pc:spChg>
        <pc:spChg chg="add del mod">
          <ac:chgData name="MD. ATIK ISHRAK SUJON" userId="82d1a808-12bb-42e9-8395-6091c5423216" providerId="ADAL" clId="{16B7D173-72BC-493D-96C8-FFBB7693A41D}" dt="2023-12-12T06:26:01.493" v="599" actId="478"/>
          <ac:spMkLst>
            <pc:docMk/>
            <pc:sldMk cId="332104327" sldId="259"/>
            <ac:spMk id="27" creationId="{5C2A4396-4589-C729-B6AF-DD2DD62DC0EF}"/>
          </ac:spMkLst>
        </pc:spChg>
        <pc:spChg chg="add del mod">
          <ac:chgData name="MD. ATIK ISHRAK SUJON" userId="82d1a808-12bb-42e9-8395-6091c5423216" providerId="ADAL" clId="{16B7D173-72BC-493D-96C8-FFBB7693A41D}" dt="2023-12-12T06:26:07.164" v="601" actId="478"/>
          <ac:spMkLst>
            <pc:docMk/>
            <pc:sldMk cId="332104327" sldId="259"/>
            <ac:spMk id="29" creationId="{B4E80A1C-38C4-09A2-ABAE-ECE15CE16512}"/>
          </ac:spMkLst>
        </pc:spChg>
        <pc:spChg chg="add del mod">
          <ac:chgData name="MD. ATIK ISHRAK SUJON" userId="82d1a808-12bb-42e9-8395-6091c5423216" providerId="ADAL" clId="{16B7D173-72BC-493D-96C8-FFBB7693A41D}" dt="2023-12-12T06:26:13.053" v="603" actId="478"/>
          <ac:spMkLst>
            <pc:docMk/>
            <pc:sldMk cId="332104327" sldId="259"/>
            <ac:spMk id="31" creationId="{DCB03D87-55B9-DFA7-6EB3-EF2577D53639}"/>
          </ac:spMkLst>
        </pc:spChg>
        <pc:spChg chg="add mod">
          <ac:chgData name="MD. ATIK ISHRAK SUJON" userId="82d1a808-12bb-42e9-8395-6091c5423216" providerId="ADAL" clId="{16B7D173-72BC-493D-96C8-FFBB7693A41D}" dt="2023-12-12T08:15:48.826" v="1708" actId="1076"/>
          <ac:spMkLst>
            <pc:docMk/>
            <pc:sldMk cId="332104327" sldId="259"/>
            <ac:spMk id="32" creationId="{FB4FF38B-0C7F-8DDF-7B40-92FB2BB8C48B}"/>
          </ac:spMkLst>
        </pc:spChg>
        <pc:spChg chg="add mod">
          <ac:chgData name="MD. ATIK ISHRAK SUJON" userId="82d1a808-12bb-42e9-8395-6091c5423216" providerId="ADAL" clId="{16B7D173-72BC-493D-96C8-FFBB7693A41D}" dt="2023-12-12T08:15:59.905" v="1709" actId="1076"/>
          <ac:spMkLst>
            <pc:docMk/>
            <pc:sldMk cId="332104327" sldId="259"/>
            <ac:spMk id="33" creationId="{360F8120-FC8E-3F30-67A5-73CB0B11182B}"/>
          </ac:spMkLst>
        </pc:spChg>
        <pc:spChg chg="add mod">
          <ac:chgData name="MD. ATIK ISHRAK SUJON" userId="82d1a808-12bb-42e9-8395-6091c5423216" providerId="ADAL" clId="{16B7D173-72BC-493D-96C8-FFBB7693A41D}" dt="2023-12-12T08:14:52.382" v="1701" actId="20577"/>
          <ac:spMkLst>
            <pc:docMk/>
            <pc:sldMk cId="332104327" sldId="259"/>
            <ac:spMk id="34" creationId="{3742D32F-7835-BF97-B1AB-483C6C59D250}"/>
          </ac:spMkLst>
        </pc:spChg>
        <pc:spChg chg="add mod">
          <ac:chgData name="MD. ATIK ISHRAK SUJON" userId="82d1a808-12bb-42e9-8395-6091c5423216" providerId="ADAL" clId="{16B7D173-72BC-493D-96C8-FFBB7693A41D}" dt="2023-12-12T08:14:25.455" v="1698" actId="1076"/>
          <ac:spMkLst>
            <pc:docMk/>
            <pc:sldMk cId="332104327" sldId="259"/>
            <ac:spMk id="35" creationId="{D4AF67BE-815D-6EA3-AB83-456AAA006589}"/>
          </ac:spMkLst>
        </pc:spChg>
        <pc:spChg chg="add del">
          <ac:chgData name="MD. ATIK ISHRAK SUJON" userId="82d1a808-12bb-42e9-8395-6091c5423216" providerId="ADAL" clId="{16B7D173-72BC-493D-96C8-FFBB7693A41D}" dt="2023-12-12T06:39:27.270" v="818" actId="26606"/>
          <ac:spMkLst>
            <pc:docMk/>
            <pc:sldMk cId="332104327" sldId="259"/>
            <ac:spMk id="44" creationId="{C393B4A7-6ABF-423D-A762-3CDB4897A833}"/>
          </ac:spMkLst>
        </pc:spChg>
        <pc:spChg chg="add del">
          <ac:chgData name="MD. ATIK ISHRAK SUJON" userId="82d1a808-12bb-42e9-8395-6091c5423216" providerId="ADAL" clId="{16B7D173-72BC-493D-96C8-FFBB7693A41D}" dt="2023-12-12T06:39:27.270" v="818" actId="26606"/>
          <ac:spMkLst>
            <pc:docMk/>
            <pc:sldMk cId="332104327" sldId="259"/>
            <ac:spMk id="50" creationId="{01AD250C-F2EA-449F-9B14-DF5BB674C500}"/>
          </ac:spMkLst>
        </pc:spChg>
        <pc:spChg chg="add del">
          <ac:chgData name="MD. ATIK ISHRAK SUJON" userId="82d1a808-12bb-42e9-8395-6091c5423216" providerId="ADAL" clId="{16B7D173-72BC-493D-96C8-FFBB7693A41D}" dt="2023-12-12T06:39:27.270" v="818" actId="26606"/>
          <ac:spMkLst>
            <pc:docMk/>
            <pc:sldMk cId="332104327" sldId="259"/>
            <ac:spMk id="52" creationId="{4E78424C-6FD0-41F8-9CAA-5DC19C42359F}"/>
          </ac:spMkLst>
        </pc:spChg>
        <pc:spChg chg="add del">
          <ac:chgData name="MD. ATIK ISHRAK SUJON" userId="82d1a808-12bb-42e9-8395-6091c5423216" providerId="ADAL" clId="{16B7D173-72BC-493D-96C8-FFBB7693A41D}" dt="2023-12-12T06:39:27.270" v="818" actId="26606"/>
          <ac:spMkLst>
            <pc:docMk/>
            <pc:sldMk cId="332104327" sldId="259"/>
            <ac:spMk id="54" creationId="{DD136760-57DC-4301-8BEA-B71AD2D13905}"/>
          </ac:spMkLst>
        </pc:spChg>
        <pc:spChg chg="add del">
          <ac:chgData name="MD. ATIK ISHRAK SUJON" userId="82d1a808-12bb-42e9-8395-6091c5423216" providerId="ADAL" clId="{16B7D173-72BC-493D-96C8-FFBB7693A41D}" dt="2023-12-12T06:39:27.270" v="818" actId="26606"/>
          <ac:spMkLst>
            <pc:docMk/>
            <pc:sldMk cId="332104327" sldId="259"/>
            <ac:spMk id="56" creationId="{BDC58DEA-1307-4F44-AD47-E613D8B76A89}"/>
          </ac:spMkLst>
        </pc:spChg>
        <pc:spChg chg="add del">
          <ac:chgData name="MD. ATIK ISHRAK SUJON" userId="82d1a808-12bb-42e9-8395-6091c5423216" providerId="ADAL" clId="{16B7D173-72BC-493D-96C8-FFBB7693A41D}" dt="2023-12-12T06:39:27.270" v="818" actId="26606"/>
          <ac:spMkLst>
            <pc:docMk/>
            <pc:sldMk cId="332104327" sldId="259"/>
            <ac:spMk id="58" creationId="{C99B912D-1E4B-42AF-A2BE-CFEFEC916EE7}"/>
          </ac:spMkLst>
        </pc:spChg>
        <pc:spChg chg="add del">
          <ac:chgData name="MD. ATIK ISHRAK SUJON" userId="82d1a808-12bb-42e9-8395-6091c5423216" providerId="ADAL" clId="{16B7D173-72BC-493D-96C8-FFBB7693A41D}" dt="2023-12-12T06:39:28.350" v="820" actId="26606"/>
          <ac:spMkLst>
            <pc:docMk/>
            <pc:sldMk cId="332104327" sldId="259"/>
            <ac:spMk id="62" creationId="{C393B4A7-6ABF-423D-A762-3CDB4897A833}"/>
          </ac:spMkLst>
        </pc:spChg>
        <pc:spChg chg="add del">
          <ac:chgData name="MD. ATIK ISHRAK SUJON" userId="82d1a808-12bb-42e9-8395-6091c5423216" providerId="ADAL" clId="{16B7D173-72BC-493D-96C8-FFBB7693A41D}" dt="2023-12-12T06:39:28.350" v="820" actId="26606"/>
          <ac:spMkLst>
            <pc:docMk/>
            <pc:sldMk cId="332104327" sldId="259"/>
            <ac:spMk id="65" creationId="{01AD250C-F2EA-449F-9B14-DF5BB674C500}"/>
          </ac:spMkLst>
        </pc:spChg>
        <pc:spChg chg="add del">
          <ac:chgData name="MD. ATIK ISHRAK SUJON" userId="82d1a808-12bb-42e9-8395-6091c5423216" providerId="ADAL" clId="{16B7D173-72BC-493D-96C8-FFBB7693A41D}" dt="2023-12-12T06:39:28.350" v="820" actId="26606"/>
          <ac:spMkLst>
            <pc:docMk/>
            <pc:sldMk cId="332104327" sldId="259"/>
            <ac:spMk id="66" creationId="{B5541CD5-D7AC-4686-8783-CF5D1D4FC266}"/>
          </ac:spMkLst>
        </pc:spChg>
        <pc:spChg chg="add del">
          <ac:chgData name="MD. ATIK ISHRAK SUJON" userId="82d1a808-12bb-42e9-8395-6091c5423216" providerId="ADAL" clId="{16B7D173-72BC-493D-96C8-FFBB7693A41D}" dt="2023-12-12T06:39:28.350" v="820" actId="26606"/>
          <ac:spMkLst>
            <pc:docMk/>
            <pc:sldMk cId="332104327" sldId="259"/>
            <ac:spMk id="67" creationId="{0420923D-0C6E-4656-9A01-EE9FB6345EB3}"/>
          </ac:spMkLst>
        </pc:spChg>
        <pc:spChg chg="add del">
          <ac:chgData name="MD. ATIK ISHRAK SUJON" userId="82d1a808-12bb-42e9-8395-6091c5423216" providerId="ADAL" clId="{16B7D173-72BC-493D-96C8-FFBB7693A41D}" dt="2023-12-12T06:39:28.350" v="820" actId="26606"/>
          <ac:spMkLst>
            <pc:docMk/>
            <pc:sldMk cId="332104327" sldId="259"/>
            <ac:spMk id="68" creationId="{904D0A95-DEAA-4B8D-A340-BEC3A5DBCDDB}"/>
          </ac:spMkLst>
        </pc:spChg>
        <pc:spChg chg="add del">
          <ac:chgData name="MD. ATIK ISHRAK SUJON" userId="82d1a808-12bb-42e9-8395-6091c5423216" providerId="ADAL" clId="{16B7D173-72BC-493D-96C8-FFBB7693A41D}" dt="2023-12-12T06:39:32.114" v="822" actId="26606"/>
          <ac:spMkLst>
            <pc:docMk/>
            <pc:sldMk cId="332104327" sldId="259"/>
            <ac:spMk id="72" creationId="{C393B4A7-6ABF-423D-A762-3CDB4897A833}"/>
          </ac:spMkLst>
        </pc:spChg>
        <pc:spChg chg="add del">
          <ac:chgData name="MD. ATIK ISHRAK SUJON" userId="82d1a808-12bb-42e9-8395-6091c5423216" providerId="ADAL" clId="{16B7D173-72BC-493D-96C8-FFBB7693A41D}" dt="2023-12-12T06:39:32.114" v="822" actId="26606"/>
          <ac:spMkLst>
            <pc:docMk/>
            <pc:sldMk cId="332104327" sldId="259"/>
            <ac:spMk id="75" creationId="{01AD250C-F2EA-449F-9B14-DF5BB674C500}"/>
          </ac:spMkLst>
        </pc:spChg>
        <pc:spChg chg="add del">
          <ac:chgData name="MD. ATIK ISHRAK SUJON" userId="82d1a808-12bb-42e9-8395-6091c5423216" providerId="ADAL" clId="{16B7D173-72BC-493D-96C8-FFBB7693A41D}" dt="2023-12-12T06:39:32.114" v="822" actId="26606"/>
          <ac:spMkLst>
            <pc:docMk/>
            <pc:sldMk cId="332104327" sldId="259"/>
            <ac:spMk id="76" creationId="{47AEA421-5F29-4BA7-9360-2501B5987921}"/>
          </ac:spMkLst>
        </pc:spChg>
        <pc:spChg chg="add del">
          <ac:chgData name="MD. ATIK ISHRAK SUJON" userId="82d1a808-12bb-42e9-8395-6091c5423216" providerId="ADAL" clId="{16B7D173-72BC-493D-96C8-FFBB7693A41D}" dt="2023-12-12T06:39:32.114" v="822" actId="26606"/>
          <ac:spMkLst>
            <pc:docMk/>
            <pc:sldMk cId="332104327" sldId="259"/>
            <ac:spMk id="77" creationId="{9348F0CB-4904-4DEF-BDD4-ADEC2DCCCBD7}"/>
          </ac:spMkLst>
        </pc:spChg>
        <pc:spChg chg="add del">
          <ac:chgData name="MD. ATIK ISHRAK SUJON" userId="82d1a808-12bb-42e9-8395-6091c5423216" providerId="ADAL" clId="{16B7D173-72BC-493D-96C8-FFBB7693A41D}" dt="2023-12-12T06:39:32.114" v="822" actId="26606"/>
          <ac:spMkLst>
            <pc:docMk/>
            <pc:sldMk cId="332104327" sldId="259"/>
            <ac:spMk id="78" creationId="{1583E1B8-79B3-49BB-8704-58E4AB1AF213}"/>
          </ac:spMkLst>
        </pc:spChg>
        <pc:spChg chg="add del">
          <ac:chgData name="MD. ATIK ISHRAK SUJON" userId="82d1a808-12bb-42e9-8395-6091c5423216" providerId="ADAL" clId="{16B7D173-72BC-493D-96C8-FFBB7693A41D}" dt="2023-12-12T06:39:32.114" v="822" actId="26606"/>
          <ac:spMkLst>
            <pc:docMk/>
            <pc:sldMk cId="332104327" sldId="259"/>
            <ac:spMk id="79" creationId="{7BB34D5F-2B87-438E-8236-69C6068D47A4}"/>
          </ac:spMkLst>
        </pc:spChg>
        <pc:picChg chg="add del">
          <ac:chgData name="MD. ATIK ISHRAK SUJON" userId="82d1a808-12bb-42e9-8395-6091c5423216" providerId="ADAL" clId="{16B7D173-72BC-493D-96C8-FFBB7693A41D}" dt="2023-12-12T06:39:27.270" v="818" actId="26606"/>
          <ac:picMkLst>
            <pc:docMk/>
            <pc:sldMk cId="332104327" sldId="259"/>
            <ac:picMk id="40" creationId="{F1B8F9CB-890B-4CB8-B503-188A763E2FC1}"/>
          </ac:picMkLst>
        </pc:picChg>
        <pc:picChg chg="add del">
          <ac:chgData name="MD. ATIK ISHRAK SUJON" userId="82d1a808-12bb-42e9-8395-6091c5423216" providerId="ADAL" clId="{16B7D173-72BC-493D-96C8-FFBB7693A41D}" dt="2023-12-12T06:39:27.270" v="818" actId="26606"/>
          <ac:picMkLst>
            <pc:docMk/>
            <pc:sldMk cId="332104327" sldId="259"/>
            <ac:picMk id="42" creationId="{AA632AB4-3837-4FD0-8B62-0A18B573F46D}"/>
          </ac:picMkLst>
        </pc:picChg>
        <pc:picChg chg="add del">
          <ac:chgData name="MD. ATIK ISHRAK SUJON" userId="82d1a808-12bb-42e9-8395-6091c5423216" providerId="ADAL" clId="{16B7D173-72BC-493D-96C8-FFBB7693A41D}" dt="2023-12-12T06:39:27.270" v="818" actId="26606"/>
          <ac:picMkLst>
            <pc:docMk/>
            <pc:sldMk cId="332104327" sldId="259"/>
            <ac:picMk id="46" creationId="{9CD2319A-6FA9-4EFB-9EDF-7304467425E8}"/>
          </ac:picMkLst>
        </pc:picChg>
        <pc:picChg chg="add del">
          <ac:chgData name="MD. ATIK ISHRAK SUJON" userId="82d1a808-12bb-42e9-8395-6091c5423216" providerId="ADAL" clId="{16B7D173-72BC-493D-96C8-FFBB7693A41D}" dt="2023-12-12T06:39:27.270" v="818" actId="26606"/>
          <ac:picMkLst>
            <pc:docMk/>
            <pc:sldMk cId="332104327" sldId="259"/>
            <ac:picMk id="48" creationId="{D1692A93-3514-4486-8B67-CCA4E0259BCB}"/>
          </ac:picMkLst>
        </pc:picChg>
        <pc:picChg chg="add del">
          <ac:chgData name="MD. ATIK ISHRAK SUJON" userId="82d1a808-12bb-42e9-8395-6091c5423216" providerId="ADAL" clId="{16B7D173-72BC-493D-96C8-FFBB7693A41D}" dt="2023-12-12T06:39:28.350" v="820" actId="26606"/>
          <ac:picMkLst>
            <pc:docMk/>
            <pc:sldMk cId="332104327" sldId="259"/>
            <ac:picMk id="60" creationId="{F1B8F9CB-890B-4CB8-B503-188A763E2FC1}"/>
          </ac:picMkLst>
        </pc:picChg>
        <pc:picChg chg="add del">
          <ac:chgData name="MD. ATIK ISHRAK SUJON" userId="82d1a808-12bb-42e9-8395-6091c5423216" providerId="ADAL" clId="{16B7D173-72BC-493D-96C8-FFBB7693A41D}" dt="2023-12-12T06:39:28.350" v="820" actId="26606"/>
          <ac:picMkLst>
            <pc:docMk/>
            <pc:sldMk cId="332104327" sldId="259"/>
            <ac:picMk id="61" creationId="{AA632AB4-3837-4FD0-8B62-0A18B573F46D}"/>
          </ac:picMkLst>
        </pc:picChg>
        <pc:picChg chg="add del">
          <ac:chgData name="MD. ATIK ISHRAK SUJON" userId="82d1a808-12bb-42e9-8395-6091c5423216" providerId="ADAL" clId="{16B7D173-72BC-493D-96C8-FFBB7693A41D}" dt="2023-12-12T06:39:28.350" v="820" actId="26606"/>
          <ac:picMkLst>
            <pc:docMk/>
            <pc:sldMk cId="332104327" sldId="259"/>
            <ac:picMk id="63" creationId="{9CD2319A-6FA9-4EFB-9EDF-7304467425E8}"/>
          </ac:picMkLst>
        </pc:picChg>
        <pc:picChg chg="add del">
          <ac:chgData name="MD. ATIK ISHRAK SUJON" userId="82d1a808-12bb-42e9-8395-6091c5423216" providerId="ADAL" clId="{16B7D173-72BC-493D-96C8-FFBB7693A41D}" dt="2023-12-12T06:39:28.350" v="820" actId="26606"/>
          <ac:picMkLst>
            <pc:docMk/>
            <pc:sldMk cId="332104327" sldId="259"/>
            <ac:picMk id="64" creationId="{D1692A93-3514-4486-8B67-CCA4E0259BCB}"/>
          </ac:picMkLst>
        </pc:picChg>
        <pc:picChg chg="add del">
          <ac:chgData name="MD. ATIK ISHRAK SUJON" userId="82d1a808-12bb-42e9-8395-6091c5423216" providerId="ADAL" clId="{16B7D173-72BC-493D-96C8-FFBB7693A41D}" dt="2023-12-12T06:39:32.114" v="822" actId="26606"/>
          <ac:picMkLst>
            <pc:docMk/>
            <pc:sldMk cId="332104327" sldId="259"/>
            <ac:picMk id="70" creationId="{F1B8F9CB-890B-4CB8-B503-188A763E2FC1}"/>
          </ac:picMkLst>
        </pc:picChg>
        <pc:picChg chg="add del">
          <ac:chgData name="MD. ATIK ISHRAK SUJON" userId="82d1a808-12bb-42e9-8395-6091c5423216" providerId="ADAL" clId="{16B7D173-72BC-493D-96C8-FFBB7693A41D}" dt="2023-12-12T06:39:32.114" v="822" actId="26606"/>
          <ac:picMkLst>
            <pc:docMk/>
            <pc:sldMk cId="332104327" sldId="259"/>
            <ac:picMk id="71" creationId="{AA632AB4-3837-4FD0-8B62-0A18B573F46D}"/>
          </ac:picMkLst>
        </pc:picChg>
        <pc:picChg chg="add del">
          <ac:chgData name="MD. ATIK ISHRAK SUJON" userId="82d1a808-12bb-42e9-8395-6091c5423216" providerId="ADAL" clId="{16B7D173-72BC-493D-96C8-FFBB7693A41D}" dt="2023-12-12T06:39:32.114" v="822" actId="26606"/>
          <ac:picMkLst>
            <pc:docMk/>
            <pc:sldMk cId="332104327" sldId="259"/>
            <ac:picMk id="73" creationId="{9CD2319A-6FA9-4EFB-9EDF-7304467425E8}"/>
          </ac:picMkLst>
        </pc:picChg>
        <pc:picChg chg="add del">
          <ac:chgData name="MD. ATIK ISHRAK SUJON" userId="82d1a808-12bb-42e9-8395-6091c5423216" providerId="ADAL" clId="{16B7D173-72BC-493D-96C8-FFBB7693A41D}" dt="2023-12-12T06:39:32.114" v="822" actId="26606"/>
          <ac:picMkLst>
            <pc:docMk/>
            <pc:sldMk cId="332104327" sldId="259"/>
            <ac:picMk id="74" creationId="{D1692A93-3514-4486-8B67-CCA4E0259BCB}"/>
          </ac:picMkLst>
        </pc:picChg>
        <pc:cxnChg chg="add mod">
          <ac:chgData name="MD. ATIK ISHRAK SUJON" userId="82d1a808-12bb-42e9-8395-6091c5423216" providerId="ADAL" clId="{16B7D173-72BC-493D-96C8-FFBB7693A41D}" dt="2023-12-12T06:39:32.114" v="822" actId="26606"/>
          <ac:cxnSpMkLst>
            <pc:docMk/>
            <pc:sldMk cId="332104327" sldId="259"/>
            <ac:cxnSpMk id="23" creationId="{90BEBAF7-6156-6C9A-B6C7-35182BA9B79B}"/>
          </ac:cxnSpMkLst>
        </pc:cxnChg>
      </pc:sldChg>
      <pc:sldChg chg="modSp del">
        <pc:chgData name="MD. ATIK ISHRAK SUJON" userId="82d1a808-12bb-42e9-8395-6091c5423216" providerId="ADAL" clId="{16B7D173-72BC-493D-96C8-FFBB7693A41D}" dt="2023-12-12T06:37:12.294" v="796" actId="47"/>
        <pc:sldMkLst>
          <pc:docMk/>
          <pc:sldMk cId="1663780162" sldId="260"/>
        </pc:sldMkLst>
        <pc:spChg chg="mod">
          <ac:chgData name="MD. ATIK ISHRAK SUJON" userId="82d1a808-12bb-42e9-8395-6091c5423216" providerId="ADAL" clId="{16B7D173-72BC-493D-96C8-FFBB7693A41D}" dt="2023-12-12T06:21:16.118" v="570"/>
          <ac:spMkLst>
            <pc:docMk/>
            <pc:sldMk cId="1663780162" sldId="260"/>
            <ac:spMk id="2" creationId="{09140014-73D5-419B-8867-972BB18D52D4}"/>
          </ac:spMkLst>
        </pc:spChg>
        <pc:spChg chg="mod">
          <ac:chgData name="MD. ATIK ISHRAK SUJON" userId="82d1a808-12bb-42e9-8395-6091c5423216" providerId="ADAL" clId="{16B7D173-72BC-493D-96C8-FFBB7693A41D}" dt="2023-12-12T06:21:16.118" v="570"/>
          <ac:spMkLst>
            <pc:docMk/>
            <pc:sldMk cId="1663780162" sldId="260"/>
            <ac:spMk id="3" creationId="{A45AD8B9-3719-4696-A80F-16A618C5D134}"/>
          </ac:spMkLst>
        </pc:spChg>
        <pc:spChg chg="mod">
          <ac:chgData name="MD. ATIK ISHRAK SUJON" userId="82d1a808-12bb-42e9-8395-6091c5423216" providerId="ADAL" clId="{16B7D173-72BC-493D-96C8-FFBB7693A41D}" dt="2023-12-12T06:21:16.118" v="570"/>
          <ac:spMkLst>
            <pc:docMk/>
            <pc:sldMk cId="1663780162" sldId="260"/>
            <ac:spMk id="4" creationId="{33D8731E-4977-402E-8BFD-895B4D0544CC}"/>
          </ac:spMkLst>
        </pc:spChg>
        <pc:spChg chg="mod">
          <ac:chgData name="MD. ATIK ISHRAK SUJON" userId="82d1a808-12bb-42e9-8395-6091c5423216" providerId="ADAL" clId="{16B7D173-72BC-493D-96C8-FFBB7693A41D}" dt="2023-12-12T06:21:16.118" v="570"/>
          <ac:spMkLst>
            <pc:docMk/>
            <pc:sldMk cId="1663780162" sldId="260"/>
            <ac:spMk id="5" creationId="{91CDEC5F-B8EE-4BC1-843F-13135E6E7AB2}"/>
          </ac:spMkLst>
        </pc:spChg>
        <pc:spChg chg="mod">
          <ac:chgData name="MD. ATIK ISHRAK SUJON" userId="82d1a808-12bb-42e9-8395-6091c5423216" providerId="ADAL" clId="{16B7D173-72BC-493D-96C8-FFBB7693A41D}" dt="2023-12-12T06:21:16.118" v="570"/>
          <ac:spMkLst>
            <pc:docMk/>
            <pc:sldMk cId="1663780162" sldId="260"/>
            <ac:spMk id="6" creationId="{50B65871-FA95-449A-B8BC-90486DE532EF}"/>
          </ac:spMkLst>
        </pc:spChg>
        <pc:spChg chg="mod">
          <ac:chgData name="MD. ATIK ISHRAK SUJON" userId="82d1a808-12bb-42e9-8395-6091c5423216" providerId="ADAL" clId="{16B7D173-72BC-493D-96C8-FFBB7693A41D}" dt="2023-12-12T06:21:16.118" v="570"/>
          <ac:spMkLst>
            <pc:docMk/>
            <pc:sldMk cId="1663780162" sldId="260"/>
            <ac:spMk id="8" creationId="{905F172A-5D5D-43CD-A187-DA0D303F4144}"/>
          </ac:spMkLst>
        </pc:spChg>
        <pc:spChg chg="mod">
          <ac:chgData name="MD. ATIK ISHRAK SUJON" userId="82d1a808-12bb-42e9-8395-6091c5423216" providerId="ADAL" clId="{16B7D173-72BC-493D-96C8-FFBB7693A41D}" dt="2023-12-12T06:21:16.118" v="570"/>
          <ac:spMkLst>
            <pc:docMk/>
            <pc:sldMk cId="1663780162" sldId="260"/>
            <ac:spMk id="9" creationId="{C396FFDC-ADE8-4009-A466-A81787258E88}"/>
          </ac:spMkLst>
        </pc:spChg>
      </pc:sldChg>
      <pc:sldChg chg="modSp del">
        <pc:chgData name="MD. ATIK ISHRAK SUJON" userId="82d1a808-12bb-42e9-8395-6091c5423216" providerId="ADAL" clId="{16B7D173-72BC-493D-96C8-FFBB7693A41D}" dt="2023-12-12T06:10:41.524" v="445" actId="47"/>
        <pc:sldMkLst>
          <pc:docMk/>
          <pc:sldMk cId="1429429409" sldId="261"/>
        </pc:sldMkLst>
        <pc:spChg chg="mod">
          <ac:chgData name="MD. ATIK ISHRAK SUJON" userId="82d1a808-12bb-42e9-8395-6091c5423216" providerId="ADAL" clId="{16B7D173-72BC-493D-96C8-FFBB7693A41D}" dt="2023-12-12T06:08:50.344" v="403"/>
          <ac:spMkLst>
            <pc:docMk/>
            <pc:sldMk cId="1429429409" sldId="261"/>
            <ac:spMk id="2" creationId="{C4CA0637-CCAA-425E-A57A-6205AFDC8B8C}"/>
          </ac:spMkLst>
        </pc:spChg>
        <pc:spChg chg="mod">
          <ac:chgData name="MD. ATIK ISHRAK SUJON" userId="82d1a808-12bb-42e9-8395-6091c5423216" providerId="ADAL" clId="{16B7D173-72BC-493D-96C8-FFBB7693A41D}" dt="2023-12-12T06:08:50.344" v="403"/>
          <ac:spMkLst>
            <pc:docMk/>
            <pc:sldMk cId="1429429409" sldId="261"/>
            <ac:spMk id="3" creationId="{D851C395-6BC4-4F00-B40B-069DBBB7C08B}"/>
          </ac:spMkLst>
        </pc:spChg>
        <pc:spChg chg="mod">
          <ac:chgData name="MD. ATIK ISHRAK SUJON" userId="82d1a808-12bb-42e9-8395-6091c5423216" providerId="ADAL" clId="{16B7D173-72BC-493D-96C8-FFBB7693A41D}" dt="2023-12-12T06:08:50.344" v="403"/>
          <ac:spMkLst>
            <pc:docMk/>
            <pc:sldMk cId="1429429409" sldId="261"/>
            <ac:spMk id="4" creationId="{A1D16151-9486-4A03-AE3A-F1CC562E0564}"/>
          </ac:spMkLst>
        </pc:spChg>
        <pc:spChg chg="mod">
          <ac:chgData name="MD. ATIK ISHRAK SUJON" userId="82d1a808-12bb-42e9-8395-6091c5423216" providerId="ADAL" clId="{16B7D173-72BC-493D-96C8-FFBB7693A41D}" dt="2023-12-12T06:08:50.344" v="403"/>
          <ac:spMkLst>
            <pc:docMk/>
            <pc:sldMk cId="1429429409" sldId="261"/>
            <ac:spMk id="5" creationId="{DDE59236-37DD-4582-A2A0-3F9A13A3B55D}"/>
          </ac:spMkLst>
        </pc:spChg>
        <pc:spChg chg="mod">
          <ac:chgData name="MD. ATIK ISHRAK SUJON" userId="82d1a808-12bb-42e9-8395-6091c5423216" providerId="ADAL" clId="{16B7D173-72BC-493D-96C8-FFBB7693A41D}" dt="2023-12-12T06:08:50.344" v="403"/>
          <ac:spMkLst>
            <pc:docMk/>
            <pc:sldMk cId="1429429409" sldId="261"/>
            <ac:spMk id="6" creationId="{DE1CCF0F-F0BB-42D7-B3C2-C29336739F32}"/>
          </ac:spMkLst>
        </pc:spChg>
        <pc:spChg chg="mod">
          <ac:chgData name="MD. ATIK ISHRAK SUJON" userId="82d1a808-12bb-42e9-8395-6091c5423216" providerId="ADAL" clId="{16B7D173-72BC-493D-96C8-FFBB7693A41D}" dt="2023-12-12T06:08:50.344" v="403"/>
          <ac:spMkLst>
            <pc:docMk/>
            <pc:sldMk cId="1429429409" sldId="261"/>
            <ac:spMk id="7" creationId="{1F939793-2181-4A3D-9C5A-CE676CC83EC0}"/>
          </ac:spMkLst>
        </pc:spChg>
        <pc:spChg chg="mod">
          <ac:chgData name="MD. ATIK ISHRAK SUJON" userId="82d1a808-12bb-42e9-8395-6091c5423216" providerId="ADAL" clId="{16B7D173-72BC-493D-96C8-FFBB7693A41D}" dt="2023-12-12T06:08:50.344" v="403"/>
          <ac:spMkLst>
            <pc:docMk/>
            <pc:sldMk cId="1429429409" sldId="261"/>
            <ac:spMk id="8" creationId="{C9FA0B0D-7B36-4D63-86BD-20E6E1B6A0D8}"/>
          </ac:spMkLst>
        </pc:spChg>
        <pc:spChg chg="mod">
          <ac:chgData name="MD. ATIK ISHRAK SUJON" userId="82d1a808-12bb-42e9-8395-6091c5423216" providerId="ADAL" clId="{16B7D173-72BC-493D-96C8-FFBB7693A41D}" dt="2023-12-12T06:08:50.344" v="403"/>
          <ac:spMkLst>
            <pc:docMk/>
            <pc:sldMk cId="1429429409" sldId="261"/>
            <ac:spMk id="10" creationId="{A865CC01-A53B-495A-820C-BEC2680EDC42}"/>
          </ac:spMkLst>
        </pc:spChg>
        <pc:spChg chg="mod">
          <ac:chgData name="MD. ATIK ISHRAK SUJON" userId="82d1a808-12bb-42e9-8395-6091c5423216" providerId="ADAL" clId="{16B7D173-72BC-493D-96C8-FFBB7693A41D}" dt="2023-12-12T06:08:50.344" v="403"/>
          <ac:spMkLst>
            <pc:docMk/>
            <pc:sldMk cId="1429429409" sldId="261"/>
            <ac:spMk id="11" creationId="{7AE81C1E-A7C3-40CD-9C11-0C03A2221292}"/>
          </ac:spMkLst>
        </pc:spChg>
      </pc:sldChg>
      <pc:sldChg chg="modSp del">
        <pc:chgData name="MD. ATIK ISHRAK SUJON" userId="82d1a808-12bb-42e9-8395-6091c5423216" providerId="ADAL" clId="{16B7D173-72BC-493D-96C8-FFBB7693A41D}" dt="2023-12-12T06:21:42.676" v="573" actId="47"/>
        <pc:sldMkLst>
          <pc:docMk/>
          <pc:sldMk cId="379728094" sldId="262"/>
        </pc:sldMkLst>
        <pc:spChg chg="mod">
          <ac:chgData name="MD. ATIK ISHRAK SUJON" userId="82d1a808-12bb-42e9-8395-6091c5423216" providerId="ADAL" clId="{16B7D173-72BC-493D-96C8-FFBB7693A41D}" dt="2023-12-12T06:21:16.118" v="570"/>
          <ac:spMkLst>
            <pc:docMk/>
            <pc:sldMk cId="379728094" sldId="262"/>
            <ac:spMk id="2" creationId="{B1FE5F11-B7B9-4B80-8C6A-A8A7A7190B77}"/>
          </ac:spMkLst>
        </pc:spChg>
        <pc:spChg chg="mod">
          <ac:chgData name="MD. ATIK ISHRAK SUJON" userId="82d1a808-12bb-42e9-8395-6091c5423216" providerId="ADAL" clId="{16B7D173-72BC-493D-96C8-FFBB7693A41D}" dt="2023-12-12T06:21:16.118" v="570"/>
          <ac:spMkLst>
            <pc:docMk/>
            <pc:sldMk cId="379728094" sldId="262"/>
            <ac:spMk id="3" creationId="{DA8AFAA9-633A-475C-B8ED-840A34F7294D}"/>
          </ac:spMkLst>
        </pc:spChg>
      </pc:sldChg>
      <pc:sldChg chg="modSp del">
        <pc:chgData name="MD. ATIK ISHRAK SUJON" userId="82d1a808-12bb-42e9-8395-6091c5423216" providerId="ADAL" clId="{16B7D173-72BC-493D-96C8-FFBB7693A41D}" dt="2023-12-12T06:01:34.442" v="254" actId="47"/>
        <pc:sldMkLst>
          <pc:docMk/>
          <pc:sldMk cId="4055079983" sldId="263"/>
        </pc:sldMkLst>
        <pc:spChg chg="mod">
          <ac:chgData name="MD. ATIK ISHRAK SUJON" userId="82d1a808-12bb-42e9-8395-6091c5423216" providerId="ADAL" clId="{16B7D173-72BC-493D-96C8-FFBB7693A41D}" dt="2023-12-12T05:51:52.544" v="154"/>
          <ac:spMkLst>
            <pc:docMk/>
            <pc:sldMk cId="4055079983" sldId="263"/>
            <ac:spMk id="2" creationId="{42DD0E59-4C68-4F87-9821-23C69713D980}"/>
          </ac:spMkLst>
        </pc:spChg>
        <pc:spChg chg="mod">
          <ac:chgData name="MD. ATIK ISHRAK SUJON" userId="82d1a808-12bb-42e9-8395-6091c5423216" providerId="ADAL" clId="{16B7D173-72BC-493D-96C8-FFBB7693A41D}" dt="2023-12-12T05:51:52.544" v="154"/>
          <ac:spMkLst>
            <pc:docMk/>
            <pc:sldMk cId="4055079983" sldId="263"/>
            <ac:spMk id="3" creationId="{25A49E2A-E51F-4DB7-B643-0BACFA4CDF33}"/>
          </ac:spMkLst>
        </pc:spChg>
        <pc:spChg chg="mod">
          <ac:chgData name="MD. ATIK ISHRAK SUJON" userId="82d1a808-12bb-42e9-8395-6091c5423216" providerId="ADAL" clId="{16B7D173-72BC-493D-96C8-FFBB7693A41D}" dt="2023-12-12T05:51:52.544" v="154"/>
          <ac:spMkLst>
            <pc:docMk/>
            <pc:sldMk cId="4055079983" sldId="263"/>
            <ac:spMk id="8" creationId="{9584E2DE-7061-44CB-A94B-5555484F9744}"/>
          </ac:spMkLst>
        </pc:spChg>
        <pc:spChg chg="mod">
          <ac:chgData name="MD. ATIK ISHRAK SUJON" userId="82d1a808-12bb-42e9-8395-6091c5423216" providerId="ADAL" clId="{16B7D173-72BC-493D-96C8-FFBB7693A41D}" dt="2023-12-12T05:51:52.544" v="154"/>
          <ac:spMkLst>
            <pc:docMk/>
            <pc:sldMk cId="4055079983" sldId="263"/>
            <ac:spMk id="9" creationId="{87AF403D-91FB-404C-9346-862EFEC3564F}"/>
          </ac:spMkLst>
        </pc:spChg>
        <pc:spChg chg="mod">
          <ac:chgData name="MD. ATIK ISHRAK SUJON" userId="82d1a808-12bb-42e9-8395-6091c5423216" providerId="ADAL" clId="{16B7D173-72BC-493D-96C8-FFBB7693A41D}" dt="2023-12-12T05:51:52.544" v="154"/>
          <ac:spMkLst>
            <pc:docMk/>
            <pc:sldMk cId="4055079983" sldId="263"/>
            <ac:spMk id="10" creationId="{0EE34DCC-0789-4B21-A328-FF554B1B07BE}"/>
          </ac:spMkLst>
        </pc:spChg>
        <pc:spChg chg="mod">
          <ac:chgData name="MD. ATIK ISHRAK SUJON" userId="82d1a808-12bb-42e9-8395-6091c5423216" providerId="ADAL" clId="{16B7D173-72BC-493D-96C8-FFBB7693A41D}" dt="2023-12-12T05:51:52.544" v="154"/>
          <ac:spMkLst>
            <pc:docMk/>
            <pc:sldMk cId="4055079983" sldId="263"/>
            <ac:spMk id="11" creationId="{AA8375DF-11E9-44DF-BAA3-EACBE17AF4A7}"/>
          </ac:spMkLst>
        </pc:spChg>
        <pc:spChg chg="mod">
          <ac:chgData name="MD. ATIK ISHRAK SUJON" userId="82d1a808-12bb-42e9-8395-6091c5423216" providerId="ADAL" clId="{16B7D173-72BC-493D-96C8-FFBB7693A41D}" dt="2023-12-12T05:51:52.544" v="154"/>
          <ac:spMkLst>
            <pc:docMk/>
            <pc:sldMk cId="4055079983" sldId="263"/>
            <ac:spMk id="12" creationId="{57F11552-18E0-4565-AE6F-DE5290DF1269}"/>
          </ac:spMkLst>
        </pc:spChg>
        <pc:spChg chg="mod">
          <ac:chgData name="MD. ATIK ISHRAK SUJON" userId="82d1a808-12bb-42e9-8395-6091c5423216" providerId="ADAL" clId="{16B7D173-72BC-493D-96C8-FFBB7693A41D}" dt="2023-12-12T05:51:52.544" v="154"/>
          <ac:spMkLst>
            <pc:docMk/>
            <pc:sldMk cId="4055079983" sldId="263"/>
            <ac:spMk id="13" creationId="{92682AD9-94FA-4E64-864B-DC8F7A320D5C}"/>
          </ac:spMkLst>
        </pc:spChg>
        <pc:spChg chg="mod">
          <ac:chgData name="MD. ATIK ISHRAK SUJON" userId="82d1a808-12bb-42e9-8395-6091c5423216" providerId="ADAL" clId="{16B7D173-72BC-493D-96C8-FFBB7693A41D}" dt="2023-12-12T05:51:52.544" v="154"/>
          <ac:spMkLst>
            <pc:docMk/>
            <pc:sldMk cId="4055079983" sldId="263"/>
            <ac:spMk id="14" creationId="{AE93F4CF-DD26-41DA-BA4C-2DCAC0B2F5EB}"/>
          </ac:spMkLst>
        </pc:spChg>
        <pc:spChg chg="mod">
          <ac:chgData name="MD. ATIK ISHRAK SUJON" userId="82d1a808-12bb-42e9-8395-6091c5423216" providerId="ADAL" clId="{16B7D173-72BC-493D-96C8-FFBB7693A41D}" dt="2023-12-12T05:51:52.544" v="154"/>
          <ac:spMkLst>
            <pc:docMk/>
            <pc:sldMk cId="4055079983" sldId="263"/>
            <ac:spMk id="36" creationId="{9935192B-6592-4598-9D51-CFDF6F0A854F}"/>
          </ac:spMkLst>
        </pc:spChg>
        <pc:spChg chg="mod">
          <ac:chgData name="MD. ATIK ISHRAK SUJON" userId="82d1a808-12bb-42e9-8395-6091c5423216" providerId="ADAL" clId="{16B7D173-72BC-493D-96C8-FFBB7693A41D}" dt="2023-12-12T05:51:52.544" v="154"/>
          <ac:spMkLst>
            <pc:docMk/>
            <pc:sldMk cId="4055079983" sldId="263"/>
            <ac:spMk id="41" creationId="{6B09ED3A-8EC7-42CA-B68B-1377E5460E75}"/>
          </ac:spMkLst>
        </pc:spChg>
        <pc:spChg chg="mod">
          <ac:chgData name="MD. ATIK ISHRAK SUJON" userId="82d1a808-12bb-42e9-8395-6091c5423216" providerId="ADAL" clId="{16B7D173-72BC-493D-96C8-FFBB7693A41D}" dt="2023-12-12T05:51:52.544" v="154"/>
          <ac:spMkLst>
            <pc:docMk/>
            <pc:sldMk cId="4055079983" sldId="263"/>
            <ac:spMk id="42" creationId="{3E07A9F3-763B-41EA-AC65-8EDB2CA31B8A}"/>
          </ac:spMkLst>
        </pc:spChg>
        <pc:spChg chg="mod">
          <ac:chgData name="MD. ATIK ISHRAK SUJON" userId="82d1a808-12bb-42e9-8395-6091c5423216" providerId="ADAL" clId="{16B7D173-72BC-493D-96C8-FFBB7693A41D}" dt="2023-12-12T05:51:52.544" v="154"/>
          <ac:spMkLst>
            <pc:docMk/>
            <pc:sldMk cId="4055079983" sldId="263"/>
            <ac:spMk id="43" creationId="{7E484450-BE48-4C65-AEE1-5650AAC06067}"/>
          </ac:spMkLst>
        </pc:spChg>
        <pc:spChg chg="mod">
          <ac:chgData name="MD. ATIK ISHRAK SUJON" userId="82d1a808-12bb-42e9-8395-6091c5423216" providerId="ADAL" clId="{16B7D173-72BC-493D-96C8-FFBB7693A41D}" dt="2023-12-12T05:51:52.544" v="154"/>
          <ac:spMkLst>
            <pc:docMk/>
            <pc:sldMk cId="4055079983" sldId="263"/>
            <ac:spMk id="44" creationId="{F759A1DD-45A5-4764-8966-C107C4C4832C}"/>
          </ac:spMkLst>
        </pc:spChg>
        <pc:spChg chg="mod">
          <ac:chgData name="MD. ATIK ISHRAK SUJON" userId="82d1a808-12bb-42e9-8395-6091c5423216" providerId="ADAL" clId="{16B7D173-72BC-493D-96C8-FFBB7693A41D}" dt="2023-12-12T05:51:52.544" v="154"/>
          <ac:spMkLst>
            <pc:docMk/>
            <pc:sldMk cId="4055079983" sldId="263"/>
            <ac:spMk id="45" creationId="{021B5FEC-BECF-4604-A9AB-1C9E810794F6}"/>
          </ac:spMkLst>
        </pc:spChg>
        <pc:spChg chg="mod">
          <ac:chgData name="MD. ATIK ISHRAK SUJON" userId="82d1a808-12bb-42e9-8395-6091c5423216" providerId="ADAL" clId="{16B7D173-72BC-493D-96C8-FFBB7693A41D}" dt="2023-12-12T05:51:52.544" v="154"/>
          <ac:spMkLst>
            <pc:docMk/>
            <pc:sldMk cId="4055079983" sldId="263"/>
            <ac:spMk id="46" creationId="{53A42804-1F4C-424E-9CB4-D1CD97B11CDE}"/>
          </ac:spMkLst>
        </pc:spChg>
        <pc:spChg chg="mod">
          <ac:chgData name="MD. ATIK ISHRAK SUJON" userId="82d1a808-12bb-42e9-8395-6091c5423216" providerId="ADAL" clId="{16B7D173-72BC-493D-96C8-FFBB7693A41D}" dt="2023-12-12T05:51:52.544" v="154"/>
          <ac:spMkLst>
            <pc:docMk/>
            <pc:sldMk cId="4055079983" sldId="263"/>
            <ac:spMk id="47" creationId="{8D8B5AD3-AE51-4D7A-AE7B-E9C350D0879B}"/>
          </ac:spMkLst>
        </pc:spChg>
        <pc:spChg chg="mod">
          <ac:chgData name="MD. ATIK ISHRAK SUJON" userId="82d1a808-12bb-42e9-8395-6091c5423216" providerId="ADAL" clId="{16B7D173-72BC-493D-96C8-FFBB7693A41D}" dt="2023-12-12T05:51:52.544" v="154"/>
          <ac:spMkLst>
            <pc:docMk/>
            <pc:sldMk cId="4055079983" sldId="263"/>
            <ac:spMk id="57" creationId="{3A38BE84-957B-46B9-A315-4B5064DFF1A1}"/>
          </ac:spMkLst>
        </pc:spChg>
        <pc:spChg chg="mod">
          <ac:chgData name="MD. ATIK ISHRAK SUJON" userId="82d1a808-12bb-42e9-8395-6091c5423216" providerId="ADAL" clId="{16B7D173-72BC-493D-96C8-FFBB7693A41D}" dt="2023-12-12T05:51:52.544" v="154"/>
          <ac:spMkLst>
            <pc:docMk/>
            <pc:sldMk cId="4055079983" sldId="263"/>
            <ac:spMk id="58" creationId="{E1900601-8B04-4FF3-B06F-6BEFAC6556D3}"/>
          </ac:spMkLst>
        </pc:spChg>
        <pc:picChg chg="mod">
          <ac:chgData name="MD. ATIK ISHRAK SUJON" userId="82d1a808-12bb-42e9-8395-6091c5423216" providerId="ADAL" clId="{16B7D173-72BC-493D-96C8-FFBB7693A41D}" dt="2023-12-12T05:51:52.544" v="154"/>
          <ac:picMkLst>
            <pc:docMk/>
            <pc:sldMk cId="4055079983" sldId="263"/>
            <ac:picMk id="357" creationId="{1AA9DB68-9DD0-4157-9F94-F215A6B134C1}"/>
          </ac:picMkLst>
        </pc:picChg>
        <pc:picChg chg="mod">
          <ac:chgData name="MD. ATIK ISHRAK SUJON" userId="82d1a808-12bb-42e9-8395-6091c5423216" providerId="ADAL" clId="{16B7D173-72BC-493D-96C8-FFBB7693A41D}" dt="2023-12-12T05:51:52.544" v="154"/>
          <ac:picMkLst>
            <pc:docMk/>
            <pc:sldMk cId="4055079983" sldId="263"/>
            <ac:picMk id="359" creationId="{32C08192-2F27-4ED3-9CEE-4C37C7DFE674}"/>
          </ac:picMkLst>
        </pc:picChg>
        <pc:picChg chg="mod">
          <ac:chgData name="MD. ATIK ISHRAK SUJON" userId="82d1a808-12bb-42e9-8395-6091c5423216" providerId="ADAL" clId="{16B7D173-72BC-493D-96C8-FFBB7693A41D}" dt="2023-12-12T05:51:52.544" v="154"/>
          <ac:picMkLst>
            <pc:docMk/>
            <pc:sldMk cId="4055079983" sldId="263"/>
            <ac:picMk id="361" creationId="{CA581025-9A6A-4294-8F86-E611BCEFAB15}"/>
          </ac:picMkLst>
        </pc:picChg>
        <pc:picChg chg="mod">
          <ac:chgData name="MD. ATIK ISHRAK SUJON" userId="82d1a808-12bb-42e9-8395-6091c5423216" providerId="ADAL" clId="{16B7D173-72BC-493D-96C8-FFBB7693A41D}" dt="2023-12-12T05:51:52.544" v="154"/>
          <ac:picMkLst>
            <pc:docMk/>
            <pc:sldMk cId="4055079983" sldId="263"/>
            <ac:picMk id="363" creationId="{0AB7C4F4-0E33-47EC-A40D-D03ECD81A39B}"/>
          </ac:picMkLst>
        </pc:picChg>
        <pc:picChg chg="mod">
          <ac:chgData name="MD. ATIK ISHRAK SUJON" userId="82d1a808-12bb-42e9-8395-6091c5423216" providerId="ADAL" clId="{16B7D173-72BC-493D-96C8-FFBB7693A41D}" dt="2023-12-12T05:51:52.544" v="154"/>
          <ac:picMkLst>
            <pc:docMk/>
            <pc:sldMk cId="4055079983" sldId="263"/>
            <ac:picMk id="365" creationId="{13CD5AED-E130-432E-8952-7CB3F68F3312}"/>
          </ac:picMkLst>
        </pc:picChg>
        <pc:picChg chg="mod">
          <ac:chgData name="MD. ATIK ISHRAK SUJON" userId="82d1a808-12bb-42e9-8395-6091c5423216" providerId="ADAL" clId="{16B7D173-72BC-493D-96C8-FFBB7693A41D}" dt="2023-12-12T05:51:52.544" v="154"/>
          <ac:picMkLst>
            <pc:docMk/>
            <pc:sldMk cId="4055079983" sldId="263"/>
            <ac:picMk id="367" creationId="{73D462EE-3D1E-4964-B729-2B963BD87288}"/>
          </ac:picMkLst>
        </pc:picChg>
        <pc:picChg chg="mod">
          <ac:chgData name="MD. ATIK ISHRAK SUJON" userId="82d1a808-12bb-42e9-8395-6091c5423216" providerId="ADAL" clId="{16B7D173-72BC-493D-96C8-FFBB7693A41D}" dt="2023-12-12T05:51:52.544" v="154"/>
          <ac:picMkLst>
            <pc:docMk/>
            <pc:sldMk cId="4055079983" sldId="263"/>
            <ac:picMk id="369" creationId="{3DD82FDB-1001-45E1-AA54-7904FCC108DE}"/>
          </ac:picMkLst>
        </pc:picChg>
        <pc:picChg chg="mod">
          <ac:chgData name="MD. ATIK ISHRAK SUJON" userId="82d1a808-12bb-42e9-8395-6091c5423216" providerId="ADAL" clId="{16B7D173-72BC-493D-96C8-FFBB7693A41D}" dt="2023-12-12T05:51:52.544" v="154"/>
          <ac:picMkLst>
            <pc:docMk/>
            <pc:sldMk cId="4055079983" sldId="263"/>
            <ac:picMk id="371" creationId="{5DC64598-F871-46A7-9338-8EB7BF26BEB6}"/>
          </ac:picMkLst>
        </pc:picChg>
      </pc:sldChg>
      <pc:sldChg chg="addSp delSp modSp mod ord setBg delDesignElem">
        <pc:chgData name="MD. ATIK ISHRAK SUJON" userId="82d1a808-12bb-42e9-8395-6091c5423216" providerId="ADAL" clId="{16B7D173-72BC-493D-96C8-FFBB7693A41D}" dt="2023-12-12T08:19:50.111" v="1790" actId="1076"/>
        <pc:sldMkLst>
          <pc:docMk/>
          <pc:sldMk cId="2619301236" sldId="264"/>
        </pc:sldMkLst>
        <pc:spChg chg="mod ord">
          <ac:chgData name="MD. ATIK ISHRAK SUJON" userId="82d1a808-12bb-42e9-8395-6091c5423216" providerId="ADAL" clId="{16B7D173-72BC-493D-96C8-FFBB7693A41D}" dt="2023-12-12T08:19:50.111" v="1790" actId="1076"/>
          <ac:spMkLst>
            <pc:docMk/>
            <pc:sldMk cId="2619301236" sldId="264"/>
            <ac:spMk id="2" creationId="{4F6A2D15-4D68-4BF7-9421-032AE6C8852C}"/>
          </ac:spMkLst>
        </pc:spChg>
        <pc:spChg chg="add del mod">
          <ac:chgData name="MD. ATIK ISHRAK SUJON" userId="82d1a808-12bb-42e9-8395-6091c5423216" providerId="ADAL" clId="{16B7D173-72BC-493D-96C8-FFBB7693A41D}" dt="2023-12-12T05:39:51.592" v="14" actId="478"/>
          <ac:spMkLst>
            <pc:docMk/>
            <pc:sldMk cId="2619301236" sldId="264"/>
            <ac:spMk id="3" creationId="{78BCC184-1096-457B-AB72-BD49E6E54117}"/>
          </ac:spMkLst>
        </pc:spChg>
        <pc:spChg chg="add del mod">
          <ac:chgData name="MD. ATIK ISHRAK SUJON" userId="82d1a808-12bb-42e9-8395-6091c5423216" providerId="ADAL" clId="{16B7D173-72BC-493D-96C8-FFBB7693A41D}" dt="2023-12-12T05:39:15.494" v="1" actId="478"/>
          <ac:spMkLst>
            <pc:docMk/>
            <pc:sldMk cId="2619301236" sldId="264"/>
            <ac:spMk id="5" creationId="{04F4EEFD-18DA-C8FA-659E-5000BDF45954}"/>
          </ac:spMkLst>
        </pc:spChg>
        <pc:spChg chg="add del mod">
          <ac:chgData name="MD. ATIK ISHRAK SUJON" userId="82d1a808-12bb-42e9-8395-6091c5423216" providerId="ADAL" clId="{16B7D173-72BC-493D-96C8-FFBB7693A41D}" dt="2023-12-12T05:39:17.501" v="3" actId="478"/>
          <ac:spMkLst>
            <pc:docMk/>
            <pc:sldMk cId="2619301236" sldId="264"/>
            <ac:spMk id="7" creationId="{AB60EA16-1C55-8A51-760D-894282ED9FEC}"/>
          </ac:spMkLst>
        </pc:spChg>
        <pc:spChg chg="del">
          <ac:chgData name="MD. ATIK ISHRAK SUJON" userId="82d1a808-12bb-42e9-8395-6091c5423216" providerId="ADAL" clId="{16B7D173-72BC-493D-96C8-FFBB7693A41D}" dt="2023-12-12T05:39:51.592" v="14" actId="478"/>
          <ac:spMkLst>
            <pc:docMk/>
            <pc:sldMk cId="2619301236" sldId="264"/>
            <ac:spMk id="8" creationId="{8F0714D4-1A7C-4D7F-A5C0-4F766382B6A9}"/>
          </ac:spMkLst>
        </pc:spChg>
        <pc:spChg chg="del">
          <ac:chgData name="MD. ATIK ISHRAK SUJON" userId="82d1a808-12bb-42e9-8395-6091c5423216" providerId="ADAL" clId="{16B7D173-72BC-493D-96C8-FFBB7693A41D}" dt="2023-12-12T05:39:51.592" v="14" actId="478"/>
          <ac:spMkLst>
            <pc:docMk/>
            <pc:sldMk cId="2619301236" sldId="264"/>
            <ac:spMk id="9" creationId="{36AEE506-9967-4592-BC98-D3FD3028A8E5}"/>
          </ac:spMkLst>
        </pc:spChg>
        <pc:spChg chg="del">
          <ac:chgData name="MD. ATIK ISHRAK SUJON" userId="82d1a808-12bb-42e9-8395-6091c5423216" providerId="ADAL" clId="{16B7D173-72BC-493D-96C8-FFBB7693A41D}" dt="2023-12-12T05:39:51.592" v="14" actId="478"/>
          <ac:spMkLst>
            <pc:docMk/>
            <pc:sldMk cId="2619301236" sldId="264"/>
            <ac:spMk id="10" creationId="{F5F1AEEC-D56B-4D10-B1F5-63AA91152B53}"/>
          </ac:spMkLst>
        </pc:spChg>
        <pc:spChg chg="add del">
          <ac:chgData name="MD. ATIK ISHRAK SUJON" userId="82d1a808-12bb-42e9-8395-6091c5423216" providerId="ADAL" clId="{16B7D173-72BC-493D-96C8-FFBB7693A41D}" dt="2023-12-12T05:39:51.592" v="14" actId="478"/>
          <ac:spMkLst>
            <pc:docMk/>
            <pc:sldMk cId="2619301236" sldId="264"/>
            <ac:spMk id="11" creationId="{DB420882-1CC0-49B4-8DDE-24EC26687506}"/>
          </ac:spMkLst>
        </pc:spChg>
        <pc:spChg chg="del">
          <ac:chgData name="MD. ATIK ISHRAK SUJON" userId="82d1a808-12bb-42e9-8395-6091c5423216" providerId="ADAL" clId="{16B7D173-72BC-493D-96C8-FFBB7693A41D}" dt="2023-12-12T05:39:51.592" v="14" actId="478"/>
          <ac:spMkLst>
            <pc:docMk/>
            <pc:sldMk cId="2619301236" sldId="264"/>
            <ac:spMk id="12" creationId="{E017101B-2009-4267-8513-19000E37B1F0}"/>
          </ac:spMkLst>
        </pc:spChg>
        <pc:spChg chg="del">
          <ac:chgData name="MD. ATIK ISHRAK SUJON" userId="82d1a808-12bb-42e9-8395-6091c5423216" providerId="ADAL" clId="{16B7D173-72BC-493D-96C8-FFBB7693A41D}" dt="2023-12-12T05:39:51.592" v="14" actId="478"/>
          <ac:spMkLst>
            <pc:docMk/>
            <pc:sldMk cId="2619301236" sldId="264"/>
            <ac:spMk id="13" creationId="{D40B843D-6615-46EB-A813-BEBD624EC685}"/>
          </ac:spMkLst>
        </pc:spChg>
        <pc:spChg chg="del">
          <ac:chgData name="MD. ATIK ISHRAK SUJON" userId="82d1a808-12bb-42e9-8395-6091c5423216" providerId="ADAL" clId="{16B7D173-72BC-493D-96C8-FFBB7693A41D}" dt="2023-12-12T05:39:51.592" v="14" actId="478"/>
          <ac:spMkLst>
            <pc:docMk/>
            <pc:sldMk cId="2619301236" sldId="264"/>
            <ac:spMk id="14" creationId="{3099A0B0-BDD0-48DA-AA3E-13153E65129F}"/>
          </ac:spMkLst>
        </pc:spChg>
        <pc:spChg chg="add del mod">
          <ac:chgData name="MD. ATIK ISHRAK SUJON" userId="82d1a808-12bb-42e9-8395-6091c5423216" providerId="ADAL" clId="{16B7D173-72BC-493D-96C8-FFBB7693A41D}" dt="2023-12-12T05:39:19.572" v="5" actId="478"/>
          <ac:spMkLst>
            <pc:docMk/>
            <pc:sldMk cId="2619301236" sldId="264"/>
            <ac:spMk id="17" creationId="{A4144DEC-CFE9-4B9D-4DCC-3D10F0380D74}"/>
          </ac:spMkLst>
        </pc:spChg>
        <pc:spChg chg="add del mod">
          <ac:chgData name="MD. ATIK ISHRAK SUJON" userId="82d1a808-12bb-42e9-8395-6091c5423216" providerId="ADAL" clId="{16B7D173-72BC-493D-96C8-FFBB7693A41D}" dt="2023-12-12T05:39:21.261" v="8" actId="478"/>
          <ac:spMkLst>
            <pc:docMk/>
            <pc:sldMk cId="2619301236" sldId="264"/>
            <ac:spMk id="21" creationId="{CF489B27-5D4D-EE0B-D040-DAB35E2366E7}"/>
          </ac:spMkLst>
        </pc:spChg>
        <pc:spChg chg="del mod">
          <ac:chgData name="MD. ATIK ISHRAK SUJON" userId="82d1a808-12bb-42e9-8395-6091c5423216" providerId="ADAL" clId="{16B7D173-72BC-493D-96C8-FFBB7693A41D}" dt="2023-12-12T05:44:30.977" v="62" actId="478"/>
          <ac:spMkLst>
            <pc:docMk/>
            <pc:sldMk cId="2619301236" sldId="264"/>
            <ac:spMk id="24" creationId="{918C3C97-444D-4600-8553-B9C4C1F8483B}"/>
          </ac:spMkLst>
        </pc:spChg>
        <pc:spChg chg="mod ord">
          <ac:chgData name="MD. ATIK ISHRAK SUJON" userId="82d1a808-12bb-42e9-8395-6091c5423216" providerId="ADAL" clId="{16B7D173-72BC-493D-96C8-FFBB7693A41D}" dt="2023-12-12T06:45:40.286" v="897"/>
          <ac:spMkLst>
            <pc:docMk/>
            <pc:sldMk cId="2619301236" sldId="264"/>
            <ac:spMk id="25" creationId="{148E9129-4CC6-47BA-ACD8-2C632A8660EC}"/>
          </ac:spMkLst>
        </pc:spChg>
        <pc:spChg chg="add del mod">
          <ac:chgData name="MD. ATIK ISHRAK SUJON" userId="82d1a808-12bb-42e9-8395-6091c5423216" providerId="ADAL" clId="{16B7D173-72BC-493D-96C8-FFBB7693A41D}" dt="2023-12-12T05:39:40.157" v="12" actId="21"/>
          <ac:spMkLst>
            <pc:docMk/>
            <pc:sldMk cId="2619301236" sldId="264"/>
            <ac:spMk id="26" creationId="{A4CD31D0-EBCB-3E79-6317-5370EA6EE78D}"/>
          </ac:spMkLst>
        </pc:spChg>
        <pc:spChg chg="add del mod">
          <ac:chgData name="MD. ATIK ISHRAK SUJON" userId="82d1a808-12bb-42e9-8395-6091c5423216" providerId="ADAL" clId="{16B7D173-72BC-493D-96C8-FFBB7693A41D}" dt="2023-12-12T05:39:40.157" v="12" actId="21"/>
          <ac:spMkLst>
            <pc:docMk/>
            <pc:sldMk cId="2619301236" sldId="264"/>
            <ac:spMk id="28" creationId="{262FDA0E-BCEC-1E2D-016C-0CF9AFDDB0C1}"/>
          </ac:spMkLst>
        </pc:spChg>
        <pc:spChg chg="add del mod">
          <ac:chgData name="MD. ATIK ISHRAK SUJON" userId="82d1a808-12bb-42e9-8395-6091c5423216" providerId="ADAL" clId="{16B7D173-72BC-493D-96C8-FFBB7693A41D}" dt="2023-12-12T05:39:39.823" v="11"/>
          <ac:spMkLst>
            <pc:docMk/>
            <pc:sldMk cId="2619301236" sldId="264"/>
            <ac:spMk id="29" creationId="{1325AE6D-6720-6A3F-1803-C1CFFD226BB3}"/>
          </ac:spMkLst>
        </pc:spChg>
        <pc:spChg chg="add del mod">
          <ac:chgData name="MD. ATIK ISHRAK SUJON" userId="82d1a808-12bb-42e9-8395-6091c5423216" providerId="ADAL" clId="{16B7D173-72BC-493D-96C8-FFBB7693A41D}" dt="2023-12-12T05:39:39.823" v="11"/>
          <ac:spMkLst>
            <pc:docMk/>
            <pc:sldMk cId="2619301236" sldId="264"/>
            <ac:spMk id="30" creationId="{E8BD3496-9476-B7BF-9265-A35CF7E526A5}"/>
          </ac:spMkLst>
        </pc:spChg>
        <pc:spChg chg="add del mod">
          <ac:chgData name="MD. ATIK ISHRAK SUJON" userId="82d1a808-12bb-42e9-8395-6091c5423216" providerId="ADAL" clId="{16B7D173-72BC-493D-96C8-FFBB7693A41D}" dt="2023-12-12T05:39:59.253" v="16" actId="478"/>
          <ac:spMkLst>
            <pc:docMk/>
            <pc:sldMk cId="2619301236" sldId="264"/>
            <ac:spMk id="32" creationId="{3085AB4D-7CED-94B7-2A5C-01EC40594987}"/>
          </ac:spMkLst>
        </pc:spChg>
        <pc:spChg chg="add del mod">
          <ac:chgData name="MD. ATIK ISHRAK SUJON" userId="82d1a808-12bb-42e9-8395-6091c5423216" providerId="ADAL" clId="{16B7D173-72BC-493D-96C8-FFBB7693A41D}" dt="2023-12-12T05:39:59.253" v="16" actId="478"/>
          <ac:spMkLst>
            <pc:docMk/>
            <pc:sldMk cId="2619301236" sldId="264"/>
            <ac:spMk id="34" creationId="{BBB687CF-E3B2-0F2E-211A-9150E7E20EE8}"/>
          </ac:spMkLst>
        </pc:spChg>
        <pc:spChg chg="add del mod">
          <ac:chgData name="MD. ATIK ISHRAK SUJON" userId="82d1a808-12bb-42e9-8395-6091c5423216" providerId="ADAL" clId="{16B7D173-72BC-493D-96C8-FFBB7693A41D}" dt="2023-12-12T05:39:55.117" v="15" actId="478"/>
          <ac:spMkLst>
            <pc:docMk/>
            <pc:sldMk cId="2619301236" sldId="264"/>
            <ac:spMk id="36" creationId="{B7F0E814-4174-598E-4FBB-AAD1DE8F93AF}"/>
          </ac:spMkLst>
        </pc:spChg>
        <pc:spChg chg="add del mod">
          <ac:chgData name="MD. ATIK ISHRAK SUJON" userId="82d1a808-12bb-42e9-8395-6091c5423216" providerId="ADAL" clId="{16B7D173-72BC-493D-96C8-FFBB7693A41D}" dt="2023-12-12T05:39:55.117" v="15" actId="478"/>
          <ac:spMkLst>
            <pc:docMk/>
            <pc:sldMk cId="2619301236" sldId="264"/>
            <ac:spMk id="38" creationId="{0810F3DF-211D-F043-5ED5-01B9A9DF2396}"/>
          </ac:spMkLst>
        </pc:spChg>
        <pc:spChg chg="add del mod">
          <ac:chgData name="MD. ATIK ISHRAK SUJON" userId="82d1a808-12bb-42e9-8395-6091c5423216" providerId="ADAL" clId="{16B7D173-72BC-493D-96C8-FFBB7693A41D}" dt="2023-12-12T05:39:55.117" v="15" actId="478"/>
          <ac:spMkLst>
            <pc:docMk/>
            <pc:sldMk cId="2619301236" sldId="264"/>
            <ac:spMk id="40" creationId="{6FB60C55-4C47-4F9F-4B96-43EF7845EA5A}"/>
          </ac:spMkLst>
        </pc:spChg>
        <pc:spChg chg="add del mod">
          <ac:chgData name="MD. ATIK ISHRAK SUJON" userId="82d1a808-12bb-42e9-8395-6091c5423216" providerId="ADAL" clId="{16B7D173-72BC-493D-96C8-FFBB7693A41D}" dt="2023-12-12T05:39:55.117" v="15" actId="478"/>
          <ac:spMkLst>
            <pc:docMk/>
            <pc:sldMk cId="2619301236" sldId="264"/>
            <ac:spMk id="42" creationId="{1DDE32CC-B01C-0B88-E19E-A70070D560AC}"/>
          </ac:spMkLst>
        </pc:spChg>
        <pc:spChg chg="add del mod">
          <ac:chgData name="MD. ATIK ISHRAK SUJON" userId="82d1a808-12bb-42e9-8395-6091c5423216" providerId="ADAL" clId="{16B7D173-72BC-493D-96C8-FFBB7693A41D}" dt="2023-12-12T05:39:55.117" v="15" actId="478"/>
          <ac:spMkLst>
            <pc:docMk/>
            <pc:sldMk cId="2619301236" sldId="264"/>
            <ac:spMk id="44" creationId="{2FC2C7ED-7DF0-71E1-DC38-10A516968A04}"/>
          </ac:spMkLst>
        </pc:spChg>
        <pc:spChg chg="add del mod">
          <ac:chgData name="MD. ATIK ISHRAK SUJON" userId="82d1a808-12bb-42e9-8395-6091c5423216" providerId="ADAL" clId="{16B7D173-72BC-493D-96C8-FFBB7693A41D}" dt="2023-12-12T05:39:55.117" v="15" actId="478"/>
          <ac:spMkLst>
            <pc:docMk/>
            <pc:sldMk cId="2619301236" sldId="264"/>
            <ac:spMk id="46" creationId="{5D49A403-F11C-855A-CBE9-301BC03CEA01}"/>
          </ac:spMkLst>
        </pc:spChg>
        <pc:spChg chg="add del">
          <ac:chgData name="MD. ATIK ISHRAK SUJON" userId="82d1a808-12bb-42e9-8395-6091c5423216" providerId="ADAL" clId="{16B7D173-72BC-493D-96C8-FFBB7693A41D}" dt="2023-12-12T05:52:24.519" v="156" actId="26606"/>
          <ac:spMkLst>
            <pc:docMk/>
            <pc:sldMk cId="2619301236" sldId="264"/>
            <ac:spMk id="51" creationId="{4AC0CD9D-7610-4620-93B4-798CCD9AB581}"/>
          </ac:spMkLst>
        </pc:spChg>
        <pc:spChg chg="add del">
          <ac:chgData name="MD. ATIK ISHRAK SUJON" userId="82d1a808-12bb-42e9-8395-6091c5423216" providerId="ADAL" clId="{16B7D173-72BC-493D-96C8-FFBB7693A41D}" dt="2023-12-12T05:51:15.227" v="139" actId="26606"/>
          <ac:spMkLst>
            <pc:docMk/>
            <pc:sldMk cId="2619301236" sldId="264"/>
            <ac:spMk id="56" creationId="{4AC0CD9D-7610-4620-93B4-798CCD9AB581}"/>
          </ac:spMkLst>
        </pc:spChg>
        <pc:spChg chg="add del">
          <ac:chgData name="MD. ATIK ISHRAK SUJON" userId="82d1a808-12bb-42e9-8395-6091c5423216" providerId="ADAL" clId="{16B7D173-72BC-493D-96C8-FFBB7693A41D}" dt="2023-12-12T05:52:24.519" v="156" actId="26606"/>
          <ac:spMkLst>
            <pc:docMk/>
            <pc:sldMk cId="2619301236" sldId="264"/>
            <ac:spMk id="57" creationId="{DE4D62F9-188E-4530-84C2-24BDEE4BEB82}"/>
          </ac:spMkLst>
        </pc:spChg>
        <pc:spChg chg="add del">
          <ac:chgData name="MD. ATIK ISHRAK SUJON" userId="82d1a808-12bb-42e9-8395-6091c5423216" providerId="ADAL" clId="{16B7D173-72BC-493D-96C8-FFBB7693A41D}" dt="2023-12-12T05:52:24.519" v="156" actId="26606"/>
          <ac:spMkLst>
            <pc:docMk/>
            <pc:sldMk cId="2619301236" sldId="264"/>
            <ac:spMk id="59" creationId="{D27CF008-4B18-436D-B2D5-C1346C12438E}"/>
          </ac:spMkLst>
        </pc:spChg>
        <pc:spChg chg="add del">
          <ac:chgData name="MD. ATIK ISHRAK SUJON" userId="82d1a808-12bb-42e9-8395-6091c5423216" providerId="ADAL" clId="{16B7D173-72BC-493D-96C8-FFBB7693A41D}" dt="2023-12-12T05:52:24.519" v="156" actId="26606"/>
          <ac:spMkLst>
            <pc:docMk/>
            <pc:sldMk cId="2619301236" sldId="264"/>
            <ac:spMk id="61" creationId="{CE22DAD8-5F67-4B73-ADA9-06EF381F7AD6}"/>
          </ac:spMkLst>
        </pc:spChg>
        <pc:spChg chg="add del">
          <ac:chgData name="MD. ATIK ISHRAK SUJON" userId="82d1a808-12bb-42e9-8395-6091c5423216" providerId="ADAL" clId="{16B7D173-72BC-493D-96C8-FFBB7693A41D}" dt="2023-12-12T05:51:15.227" v="139" actId="26606"/>
          <ac:spMkLst>
            <pc:docMk/>
            <pc:sldMk cId="2619301236" sldId="264"/>
            <ac:spMk id="62" creationId="{DE4D62F9-188E-4530-84C2-24BDEE4BEB82}"/>
          </ac:spMkLst>
        </pc:spChg>
        <pc:spChg chg="add del">
          <ac:chgData name="MD. ATIK ISHRAK SUJON" userId="82d1a808-12bb-42e9-8395-6091c5423216" providerId="ADAL" clId="{16B7D173-72BC-493D-96C8-FFBB7693A41D}" dt="2023-12-12T05:52:24.519" v="156" actId="26606"/>
          <ac:spMkLst>
            <pc:docMk/>
            <pc:sldMk cId="2619301236" sldId="264"/>
            <ac:spMk id="63" creationId="{E4F17063-EDA4-417B-946F-BA357F3B390D}"/>
          </ac:spMkLst>
        </pc:spChg>
        <pc:spChg chg="add del">
          <ac:chgData name="MD. ATIK ISHRAK SUJON" userId="82d1a808-12bb-42e9-8395-6091c5423216" providerId="ADAL" clId="{16B7D173-72BC-493D-96C8-FFBB7693A41D}" dt="2023-12-12T05:51:15.227" v="139" actId="26606"/>
          <ac:spMkLst>
            <pc:docMk/>
            <pc:sldMk cId="2619301236" sldId="264"/>
            <ac:spMk id="64" creationId="{D27CF008-4B18-436D-B2D5-C1346C12438E}"/>
          </ac:spMkLst>
        </pc:spChg>
        <pc:spChg chg="add del">
          <ac:chgData name="MD. ATIK ISHRAK SUJON" userId="82d1a808-12bb-42e9-8395-6091c5423216" providerId="ADAL" clId="{16B7D173-72BC-493D-96C8-FFBB7693A41D}" dt="2023-12-12T05:52:24.519" v="156" actId="26606"/>
          <ac:spMkLst>
            <pc:docMk/>
            <pc:sldMk cId="2619301236" sldId="264"/>
            <ac:spMk id="65" creationId="{D36F3EEA-55D4-4677-80E7-92D00B8F343B}"/>
          </ac:spMkLst>
        </pc:spChg>
        <pc:spChg chg="add del">
          <ac:chgData name="MD. ATIK ISHRAK SUJON" userId="82d1a808-12bb-42e9-8395-6091c5423216" providerId="ADAL" clId="{16B7D173-72BC-493D-96C8-FFBB7693A41D}" dt="2023-12-12T05:51:15.227" v="139" actId="26606"/>
          <ac:spMkLst>
            <pc:docMk/>
            <pc:sldMk cId="2619301236" sldId="264"/>
            <ac:spMk id="66" creationId="{CE22DAD8-5F67-4B73-ADA9-06EF381F7AD6}"/>
          </ac:spMkLst>
        </pc:spChg>
        <pc:spChg chg="add del">
          <ac:chgData name="MD. ATIK ISHRAK SUJON" userId="82d1a808-12bb-42e9-8395-6091c5423216" providerId="ADAL" clId="{16B7D173-72BC-493D-96C8-FFBB7693A41D}" dt="2023-12-12T05:51:15.227" v="139" actId="26606"/>
          <ac:spMkLst>
            <pc:docMk/>
            <pc:sldMk cId="2619301236" sldId="264"/>
            <ac:spMk id="68" creationId="{E4F17063-EDA4-417B-946F-BA357F3B390D}"/>
          </ac:spMkLst>
        </pc:spChg>
        <pc:spChg chg="add del">
          <ac:chgData name="MD. ATIK ISHRAK SUJON" userId="82d1a808-12bb-42e9-8395-6091c5423216" providerId="ADAL" clId="{16B7D173-72BC-493D-96C8-FFBB7693A41D}" dt="2023-12-12T05:51:15.227" v="139" actId="26606"/>
          <ac:spMkLst>
            <pc:docMk/>
            <pc:sldMk cId="2619301236" sldId="264"/>
            <ac:spMk id="70" creationId="{D36F3EEA-55D4-4677-80E7-92D00B8F343B}"/>
          </ac:spMkLst>
        </pc:spChg>
        <pc:spChg chg="add del">
          <ac:chgData name="MD. ATIK ISHRAK SUJON" userId="82d1a808-12bb-42e9-8395-6091c5423216" providerId="ADAL" clId="{16B7D173-72BC-493D-96C8-FFBB7693A41D}" dt="2023-12-12T05:52:53.748" v="172" actId="26606"/>
          <ac:spMkLst>
            <pc:docMk/>
            <pc:sldMk cId="2619301236" sldId="264"/>
            <ac:spMk id="71" creationId="{4AC0CD9D-7610-4620-93B4-798CCD9AB581}"/>
          </ac:spMkLst>
        </pc:spChg>
        <pc:spChg chg="add del">
          <ac:chgData name="MD. ATIK ISHRAK SUJON" userId="82d1a808-12bb-42e9-8395-6091c5423216" providerId="ADAL" clId="{16B7D173-72BC-493D-96C8-FFBB7693A41D}" dt="2023-12-12T05:51:17.152" v="141" actId="26606"/>
          <ac:spMkLst>
            <pc:docMk/>
            <pc:sldMk cId="2619301236" sldId="264"/>
            <ac:spMk id="74" creationId="{4AC0CD9D-7610-4620-93B4-798CCD9AB581}"/>
          </ac:spMkLst>
        </pc:spChg>
        <pc:spChg chg="add del">
          <ac:chgData name="MD. ATIK ISHRAK SUJON" userId="82d1a808-12bb-42e9-8395-6091c5423216" providerId="ADAL" clId="{16B7D173-72BC-493D-96C8-FFBB7693A41D}" dt="2023-12-12T05:51:17.152" v="141" actId="26606"/>
          <ac:spMkLst>
            <pc:docMk/>
            <pc:sldMk cId="2619301236" sldId="264"/>
            <ac:spMk id="77" creationId="{DE4D62F9-188E-4530-84C2-24BDEE4BEB82}"/>
          </ac:spMkLst>
        </pc:spChg>
        <pc:spChg chg="add del">
          <ac:chgData name="MD. ATIK ISHRAK SUJON" userId="82d1a808-12bb-42e9-8395-6091c5423216" providerId="ADAL" clId="{16B7D173-72BC-493D-96C8-FFBB7693A41D}" dt="2023-12-12T05:51:17.152" v="141" actId="26606"/>
          <ac:spMkLst>
            <pc:docMk/>
            <pc:sldMk cId="2619301236" sldId="264"/>
            <ac:spMk id="78" creationId="{757B325C-3E35-45CF-9D07-3BCB281F3B9C}"/>
          </ac:spMkLst>
        </pc:spChg>
        <pc:spChg chg="add del">
          <ac:chgData name="MD. ATIK ISHRAK SUJON" userId="82d1a808-12bb-42e9-8395-6091c5423216" providerId="ADAL" clId="{16B7D173-72BC-493D-96C8-FFBB7693A41D}" dt="2023-12-12T05:51:17.152" v="141" actId="26606"/>
          <ac:spMkLst>
            <pc:docMk/>
            <pc:sldMk cId="2619301236" sldId="264"/>
            <ac:spMk id="79" creationId="{C24BEC42-AFF3-40D1-93A2-A27A42E1E23C}"/>
          </ac:spMkLst>
        </pc:spChg>
        <pc:spChg chg="add del">
          <ac:chgData name="MD. ATIK ISHRAK SUJON" userId="82d1a808-12bb-42e9-8395-6091c5423216" providerId="ADAL" clId="{16B7D173-72BC-493D-96C8-FFBB7693A41D}" dt="2023-12-12T05:51:17.152" v="141" actId="26606"/>
          <ac:spMkLst>
            <pc:docMk/>
            <pc:sldMk cId="2619301236" sldId="264"/>
            <ac:spMk id="80" creationId="{608F427C-1EC9-4280-9367-F2B3AA063E82}"/>
          </ac:spMkLst>
        </pc:spChg>
        <pc:spChg chg="add del">
          <ac:chgData name="MD. ATIK ISHRAK SUJON" userId="82d1a808-12bb-42e9-8395-6091c5423216" providerId="ADAL" clId="{16B7D173-72BC-493D-96C8-FFBB7693A41D}" dt="2023-12-12T05:51:17.152" v="141" actId="26606"/>
          <ac:spMkLst>
            <pc:docMk/>
            <pc:sldMk cId="2619301236" sldId="264"/>
            <ac:spMk id="81" creationId="{F98810A7-E114-447A-A7D6-69B27CFB5650}"/>
          </ac:spMkLst>
        </pc:spChg>
        <pc:spChg chg="add del">
          <ac:chgData name="MD. ATIK ISHRAK SUJON" userId="82d1a808-12bb-42e9-8395-6091c5423216" providerId="ADAL" clId="{16B7D173-72BC-493D-96C8-FFBB7693A41D}" dt="2023-12-12T05:52:53.748" v="172" actId="26606"/>
          <ac:spMkLst>
            <pc:docMk/>
            <pc:sldMk cId="2619301236" sldId="264"/>
            <ac:spMk id="82" creationId="{757B325C-3E35-45CF-9D07-3BCB281F3B9C}"/>
          </ac:spMkLst>
        </pc:spChg>
        <pc:spChg chg="add del">
          <ac:chgData name="MD. ATIK ISHRAK SUJON" userId="82d1a808-12bb-42e9-8395-6091c5423216" providerId="ADAL" clId="{16B7D173-72BC-493D-96C8-FFBB7693A41D}" dt="2023-12-12T05:51:19.535" v="143" actId="26606"/>
          <ac:spMkLst>
            <pc:docMk/>
            <pc:sldMk cId="2619301236" sldId="264"/>
            <ac:spMk id="85" creationId="{4AC0CD9D-7610-4620-93B4-798CCD9AB581}"/>
          </ac:spMkLst>
        </pc:spChg>
        <pc:spChg chg="add del">
          <ac:chgData name="MD. ATIK ISHRAK SUJON" userId="82d1a808-12bb-42e9-8395-6091c5423216" providerId="ADAL" clId="{16B7D173-72BC-493D-96C8-FFBB7693A41D}" dt="2023-12-12T05:51:19.535" v="143" actId="26606"/>
          <ac:spMkLst>
            <pc:docMk/>
            <pc:sldMk cId="2619301236" sldId="264"/>
            <ac:spMk id="88" creationId="{DE4D62F9-188E-4530-84C2-24BDEE4BEB82}"/>
          </ac:spMkLst>
        </pc:spChg>
        <pc:spChg chg="add del">
          <ac:chgData name="MD. ATIK ISHRAK SUJON" userId="82d1a808-12bb-42e9-8395-6091c5423216" providerId="ADAL" clId="{16B7D173-72BC-493D-96C8-FFBB7693A41D}" dt="2023-12-12T05:51:22.393" v="145" actId="26606"/>
          <ac:spMkLst>
            <pc:docMk/>
            <pc:sldMk cId="2619301236" sldId="264"/>
            <ac:spMk id="92" creationId="{4AC0CD9D-7610-4620-93B4-798CCD9AB581}"/>
          </ac:spMkLst>
        </pc:spChg>
        <pc:spChg chg="add del">
          <ac:chgData name="MD. ATIK ISHRAK SUJON" userId="82d1a808-12bb-42e9-8395-6091c5423216" providerId="ADAL" clId="{16B7D173-72BC-493D-96C8-FFBB7693A41D}" dt="2023-12-12T05:51:22.393" v="145" actId="26606"/>
          <ac:spMkLst>
            <pc:docMk/>
            <pc:sldMk cId="2619301236" sldId="264"/>
            <ac:spMk id="95" creationId="{DE4D62F9-188E-4530-84C2-24BDEE4BEB82}"/>
          </ac:spMkLst>
        </pc:spChg>
        <pc:spChg chg="add del">
          <ac:chgData name="MD. ATIK ISHRAK SUJON" userId="82d1a808-12bb-42e9-8395-6091c5423216" providerId="ADAL" clId="{16B7D173-72BC-493D-96C8-FFBB7693A41D}" dt="2023-12-12T05:51:22.393" v="145" actId="26606"/>
          <ac:spMkLst>
            <pc:docMk/>
            <pc:sldMk cId="2619301236" sldId="264"/>
            <ac:spMk id="96" creationId="{D67CA421-FA2B-47ED-A101-F8BBEBB2976B}"/>
          </ac:spMkLst>
        </pc:spChg>
        <pc:spChg chg="add del">
          <ac:chgData name="MD. ATIK ISHRAK SUJON" userId="82d1a808-12bb-42e9-8395-6091c5423216" providerId="ADAL" clId="{16B7D173-72BC-493D-96C8-FFBB7693A41D}" dt="2023-12-12T05:51:22.393" v="145" actId="26606"/>
          <ac:spMkLst>
            <pc:docMk/>
            <pc:sldMk cId="2619301236" sldId="264"/>
            <ac:spMk id="97" creationId="{12425D82-CD5E-45A4-9542-70951E59F2D1}"/>
          </ac:spMkLst>
        </pc:spChg>
        <pc:spChg chg="add del">
          <ac:chgData name="MD. ATIK ISHRAK SUJON" userId="82d1a808-12bb-42e9-8395-6091c5423216" providerId="ADAL" clId="{16B7D173-72BC-493D-96C8-FFBB7693A41D}" dt="2023-12-12T05:51:22.393" v="145" actId="26606"/>
          <ac:spMkLst>
            <pc:docMk/>
            <pc:sldMk cId="2619301236" sldId="264"/>
            <ac:spMk id="98" creationId="{221DB897-A621-4D5F-AC81-91199AC4370E}"/>
          </ac:spMkLst>
        </pc:spChg>
        <pc:spChg chg="add del">
          <ac:chgData name="MD. ATIK ISHRAK SUJON" userId="82d1a808-12bb-42e9-8395-6091c5423216" providerId="ADAL" clId="{16B7D173-72BC-493D-96C8-FFBB7693A41D}" dt="2023-12-12T05:51:25.480" v="147" actId="26606"/>
          <ac:spMkLst>
            <pc:docMk/>
            <pc:sldMk cId="2619301236" sldId="264"/>
            <ac:spMk id="102" creationId="{4AC0CD9D-7610-4620-93B4-798CCD9AB581}"/>
          </ac:spMkLst>
        </pc:spChg>
        <pc:spChg chg="add del">
          <ac:chgData name="MD. ATIK ISHRAK SUJON" userId="82d1a808-12bb-42e9-8395-6091c5423216" providerId="ADAL" clId="{16B7D173-72BC-493D-96C8-FFBB7693A41D}" dt="2023-12-12T05:51:25.480" v="147" actId="26606"/>
          <ac:spMkLst>
            <pc:docMk/>
            <pc:sldMk cId="2619301236" sldId="264"/>
            <ac:spMk id="105" creationId="{DE4D62F9-188E-4530-84C2-24BDEE4BEB82}"/>
          </ac:spMkLst>
        </pc:spChg>
        <pc:spChg chg="add del">
          <ac:chgData name="MD. ATIK ISHRAK SUJON" userId="82d1a808-12bb-42e9-8395-6091c5423216" providerId="ADAL" clId="{16B7D173-72BC-493D-96C8-FFBB7693A41D}" dt="2023-12-12T05:51:25.480" v="147" actId="26606"/>
          <ac:spMkLst>
            <pc:docMk/>
            <pc:sldMk cId="2619301236" sldId="264"/>
            <ac:spMk id="106" creationId="{757B325C-3E35-45CF-9D07-3BCB281F3B9C}"/>
          </ac:spMkLst>
        </pc:spChg>
        <pc:spChg chg="add del">
          <ac:chgData name="MD. ATIK ISHRAK SUJON" userId="82d1a808-12bb-42e9-8395-6091c5423216" providerId="ADAL" clId="{16B7D173-72BC-493D-96C8-FFBB7693A41D}" dt="2023-12-12T05:51:25.480" v="147" actId="26606"/>
          <ac:spMkLst>
            <pc:docMk/>
            <pc:sldMk cId="2619301236" sldId="264"/>
            <ac:spMk id="107" creationId="{C24BEC42-AFF3-40D1-93A2-A27A42E1E23C}"/>
          </ac:spMkLst>
        </pc:spChg>
        <pc:spChg chg="add del">
          <ac:chgData name="MD. ATIK ISHRAK SUJON" userId="82d1a808-12bb-42e9-8395-6091c5423216" providerId="ADAL" clId="{16B7D173-72BC-493D-96C8-FFBB7693A41D}" dt="2023-12-12T05:51:25.480" v="147" actId="26606"/>
          <ac:spMkLst>
            <pc:docMk/>
            <pc:sldMk cId="2619301236" sldId="264"/>
            <ac:spMk id="108" creationId="{608F427C-1EC9-4280-9367-F2B3AA063E82}"/>
          </ac:spMkLst>
        </pc:spChg>
        <pc:spChg chg="add del">
          <ac:chgData name="MD. ATIK ISHRAK SUJON" userId="82d1a808-12bb-42e9-8395-6091c5423216" providerId="ADAL" clId="{16B7D173-72BC-493D-96C8-FFBB7693A41D}" dt="2023-12-12T05:51:25.480" v="147" actId="26606"/>
          <ac:spMkLst>
            <pc:docMk/>
            <pc:sldMk cId="2619301236" sldId="264"/>
            <ac:spMk id="109" creationId="{F98810A7-E114-447A-A7D6-69B27CFB5650}"/>
          </ac:spMkLst>
        </pc:spChg>
        <pc:spChg chg="add del">
          <ac:chgData name="MD. ATIK ISHRAK SUJON" userId="82d1a808-12bb-42e9-8395-6091c5423216" providerId="ADAL" clId="{16B7D173-72BC-493D-96C8-FFBB7693A41D}" dt="2023-12-12T05:52:53.748" v="172" actId="26606"/>
          <ac:spMkLst>
            <pc:docMk/>
            <pc:sldMk cId="2619301236" sldId="264"/>
            <ac:spMk id="110" creationId="{DE4D62F9-188E-4530-84C2-24BDEE4BEB82}"/>
          </ac:spMkLst>
        </pc:spChg>
        <pc:spChg chg="add del">
          <ac:chgData name="MD. ATIK ISHRAK SUJON" userId="82d1a808-12bb-42e9-8395-6091c5423216" providerId="ADAL" clId="{16B7D173-72BC-493D-96C8-FFBB7693A41D}" dt="2023-12-12T05:51:28.452" v="149" actId="26606"/>
          <ac:spMkLst>
            <pc:docMk/>
            <pc:sldMk cId="2619301236" sldId="264"/>
            <ac:spMk id="113" creationId="{4AC0CD9D-7610-4620-93B4-798CCD9AB581}"/>
          </ac:spMkLst>
        </pc:spChg>
        <pc:spChg chg="add del">
          <ac:chgData name="MD. ATIK ISHRAK SUJON" userId="82d1a808-12bb-42e9-8395-6091c5423216" providerId="ADAL" clId="{16B7D173-72BC-493D-96C8-FFBB7693A41D}" dt="2023-12-12T05:51:28.452" v="149" actId="26606"/>
          <ac:spMkLst>
            <pc:docMk/>
            <pc:sldMk cId="2619301236" sldId="264"/>
            <ac:spMk id="116" creationId="{DE4D62F9-188E-4530-84C2-24BDEE4BEB82}"/>
          </ac:spMkLst>
        </pc:spChg>
        <pc:spChg chg="add del">
          <ac:chgData name="MD. ATIK ISHRAK SUJON" userId="82d1a808-12bb-42e9-8395-6091c5423216" providerId="ADAL" clId="{16B7D173-72BC-493D-96C8-FFBB7693A41D}" dt="2023-12-12T05:51:28.452" v="149" actId="26606"/>
          <ac:spMkLst>
            <pc:docMk/>
            <pc:sldMk cId="2619301236" sldId="264"/>
            <ac:spMk id="117" creationId="{D430D4B1-AA01-4B1F-8235-C7C6D0F186E3}"/>
          </ac:spMkLst>
        </pc:spChg>
        <pc:spChg chg="add del">
          <ac:chgData name="MD. ATIK ISHRAK SUJON" userId="82d1a808-12bb-42e9-8395-6091c5423216" providerId="ADAL" clId="{16B7D173-72BC-493D-96C8-FFBB7693A41D}" dt="2023-12-12T05:51:28.452" v="149" actId="26606"/>
          <ac:spMkLst>
            <pc:docMk/>
            <pc:sldMk cId="2619301236" sldId="264"/>
            <ac:spMk id="118" creationId="{3354DFA6-6453-4DEA-B13E-C2A4D45708F1}"/>
          </ac:spMkLst>
        </pc:spChg>
        <pc:spChg chg="add del">
          <ac:chgData name="MD. ATIK ISHRAK SUJON" userId="82d1a808-12bb-42e9-8395-6091c5423216" providerId="ADAL" clId="{16B7D173-72BC-493D-96C8-FFBB7693A41D}" dt="2023-12-12T05:51:28.452" v="149" actId="26606"/>
          <ac:spMkLst>
            <pc:docMk/>
            <pc:sldMk cId="2619301236" sldId="264"/>
            <ac:spMk id="119" creationId="{585ADACC-B978-41CD-812C-38B46FD27358}"/>
          </ac:spMkLst>
        </pc:spChg>
        <pc:spChg chg="add del">
          <ac:chgData name="MD. ATIK ISHRAK SUJON" userId="82d1a808-12bb-42e9-8395-6091c5423216" providerId="ADAL" clId="{16B7D173-72BC-493D-96C8-FFBB7693A41D}" dt="2023-12-12T05:51:28.452" v="149" actId="26606"/>
          <ac:spMkLst>
            <pc:docMk/>
            <pc:sldMk cId="2619301236" sldId="264"/>
            <ac:spMk id="120" creationId="{27114C93-446E-4342-B0E4-565235060182}"/>
          </ac:spMkLst>
        </pc:spChg>
        <pc:spChg chg="add del">
          <ac:chgData name="MD. ATIK ISHRAK SUJON" userId="82d1a808-12bb-42e9-8395-6091c5423216" providerId="ADAL" clId="{16B7D173-72BC-493D-96C8-FFBB7693A41D}" dt="2023-12-12T05:52:53.748" v="172" actId="26606"/>
          <ac:spMkLst>
            <pc:docMk/>
            <pc:sldMk cId="2619301236" sldId="264"/>
            <ac:spMk id="121" creationId="{C24BEC42-AFF3-40D1-93A2-A27A42E1E23C}"/>
          </ac:spMkLst>
        </pc:spChg>
        <pc:spChg chg="add del">
          <ac:chgData name="MD. ATIK ISHRAK SUJON" userId="82d1a808-12bb-42e9-8395-6091c5423216" providerId="ADAL" clId="{16B7D173-72BC-493D-96C8-FFBB7693A41D}" dt="2023-12-12T05:51:30.114" v="151" actId="26606"/>
          <ac:spMkLst>
            <pc:docMk/>
            <pc:sldMk cId="2619301236" sldId="264"/>
            <ac:spMk id="124" creationId="{4AC0CD9D-7610-4620-93B4-798CCD9AB581}"/>
          </ac:spMkLst>
        </pc:spChg>
        <pc:spChg chg="add del">
          <ac:chgData name="MD. ATIK ISHRAK SUJON" userId="82d1a808-12bb-42e9-8395-6091c5423216" providerId="ADAL" clId="{16B7D173-72BC-493D-96C8-FFBB7693A41D}" dt="2023-12-12T05:51:30.114" v="151" actId="26606"/>
          <ac:spMkLst>
            <pc:docMk/>
            <pc:sldMk cId="2619301236" sldId="264"/>
            <ac:spMk id="127" creationId="{DE4D62F9-188E-4530-84C2-24BDEE4BEB82}"/>
          </ac:spMkLst>
        </pc:spChg>
        <pc:spChg chg="add del">
          <ac:chgData name="MD. ATIK ISHRAK SUJON" userId="82d1a808-12bb-42e9-8395-6091c5423216" providerId="ADAL" clId="{16B7D173-72BC-493D-96C8-FFBB7693A41D}" dt="2023-12-12T05:51:30.114" v="151" actId="26606"/>
          <ac:spMkLst>
            <pc:docMk/>
            <pc:sldMk cId="2619301236" sldId="264"/>
            <ac:spMk id="128" creationId="{D430D4B1-AA01-4B1F-8235-C7C6D0F186E3}"/>
          </ac:spMkLst>
        </pc:spChg>
        <pc:spChg chg="add del">
          <ac:chgData name="MD. ATIK ISHRAK SUJON" userId="82d1a808-12bb-42e9-8395-6091c5423216" providerId="ADAL" clId="{16B7D173-72BC-493D-96C8-FFBB7693A41D}" dt="2023-12-12T05:51:30.114" v="151" actId="26606"/>
          <ac:spMkLst>
            <pc:docMk/>
            <pc:sldMk cId="2619301236" sldId="264"/>
            <ac:spMk id="129" creationId="{3354DFA6-6453-4DEA-B13E-C2A4D45708F1}"/>
          </ac:spMkLst>
        </pc:spChg>
        <pc:spChg chg="add del">
          <ac:chgData name="MD. ATIK ISHRAK SUJON" userId="82d1a808-12bb-42e9-8395-6091c5423216" providerId="ADAL" clId="{16B7D173-72BC-493D-96C8-FFBB7693A41D}" dt="2023-12-12T05:51:30.114" v="151" actId="26606"/>
          <ac:spMkLst>
            <pc:docMk/>
            <pc:sldMk cId="2619301236" sldId="264"/>
            <ac:spMk id="130" creationId="{585ADACC-B978-41CD-812C-38B46FD27358}"/>
          </ac:spMkLst>
        </pc:spChg>
        <pc:spChg chg="add del">
          <ac:chgData name="MD. ATIK ISHRAK SUJON" userId="82d1a808-12bb-42e9-8395-6091c5423216" providerId="ADAL" clId="{16B7D173-72BC-493D-96C8-FFBB7693A41D}" dt="2023-12-12T05:51:30.114" v="151" actId="26606"/>
          <ac:spMkLst>
            <pc:docMk/>
            <pc:sldMk cId="2619301236" sldId="264"/>
            <ac:spMk id="131" creationId="{27114C93-446E-4342-B0E4-565235060182}"/>
          </ac:spMkLst>
        </pc:spChg>
        <pc:spChg chg="add del">
          <ac:chgData name="MD. ATIK ISHRAK SUJON" userId="82d1a808-12bb-42e9-8395-6091c5423216" providerId="ADAL" clId="{16B7D173-72BC-493D-96C8-FFBB7693A41D}" dt="2023-12-12T05:52:53.748" v="172" actId="26606"/>
          <ac:spMkLst>
            <pc:docMk/>
            <pc:sldMk cId="2619301236" sldId="264"/>
            <ac:spMk id="132" creationId="{608F427C-1EC9-4280-9367-F2B3AA063E82}"/>
          </ac:spMkLst>
        </pc:spChg>
        <pc:spChg chg="add del">
          <ac:chgData name="MD. ATIK ISHRAK SUJON" userId="82d1a808-12bb-42e9-8395-6091c5423216" providerId="ADAL" clId="{16B7D173-72BC-493D-96C8-FFBB7693A41D}" dt="2023-12-12T05:51:52.544" v="154"/>
          <ac:spMkLst>
            <pc:docMk/>
            <pc:sldMk cId="2619301236" sldId="264"/>
            <ac:spMk id="135" creationId="{4AC0CD9D-7610-4620-93B4-798CCD9AB581}"/>
          </ac:spMkLst>
        </pc:spChg>
        <pc:spChg chg="add del">
          <ac:chgData name="MD. ATIK ISHRAK SUJON" userId="82d1a808-12bb-42e9-8395-6091c5423216" providerId="ADAL" clId="{16B7D173-72BC-493D-96C8-FFBB7693A41D}" dt="2023-12-12T05:51:52.544" v="154"/>
          <ac:spMkLst>
            <pc:docMk/>
            <pc:sldMk cId="2619301236" sldId="264"/>
            <ac:spMk id="138" creationId="{DE4D62F9-188E-4530-84C2-24BDEE4BEB82}"/>
          </ac:spMkLst>
        </pc:spChg>
        <pc:spChg chg="add del">
          <ac:chgData name="MD. ATIK ISHRAK SUJON" userId="82d1a808-12bb-42e9-8395-6091c5423216" providerId="ADAL" clId="{16B7D173-72BC-493D-96C8-FFBB7693A41D}" dt="2023-12-12T05:51:52.544" v="154"/>
          <ac:spMkLst>
            <pc:docMk/>
            <pc:sldMk cId="2619301236" sldId="264"/>
            <ac:spMk id="139" creationId="{D27CF008-4B18-436D-B2D5-C1346C12438E}"/>
          </ac:spMkLst>
        </pc:spChg>
        <pc:spChg chg="add del">
          <ac:chgData name="MD. ATIK ISHRAK SUJON" userId="82d1a808-12bb-42e9-8395-6091c5423216" providerId="ADAL" clId="{16B7D173-72BC-493D-96C8-FFBB7693A41D}" dt="2023-12-12T05:51:52.544" v="154"/>
          <ac:spMkLst>
            <pc:docMk/>
            <pc:sldMk cId="2619301236" sldId="264"/>
            <ac:spMk id="140" creationId="{CE22DAD8-5F67-4B73-ADA9-06EF381F7AD6}"/>
          </ac:spMkLst>
        </pc:spChg>
        <pc:spChg chg="add del">
          <ac:chgData name="MD. ATIK ISHRAK SUJON" userId="82d1a808-12bb-42e9-8395-6091c5423216" providerId="ADAL" clId="{16B7D173-72BC-493D-96C8-FFBB7693A41D}" dt="2023-12-12T05:51:52.544" v="154"/>
          <ac:spMkLst>
            <pc:docMk/>
            <pc:sldMk cId="2619301236" sldId="264"/>
            <ac:spMk id="141" creationId="{E4F17063-EDA4-417B-946F-BA357F3B390D}"/>
          </ac:spMkLst>
        </pc:spChg>
        <pc:spChg chg="add del">
          <ac:chgData name="MD. ATIK ISHRAK SUJON" userId="82d1a808-12bb-42e9-8395-6091c5423216" providerId="ADAL" clId="{16B7D173-72BC-493D-96C8-FFBB7693A41D}" dt="2023-12-12T05:51:52.544" v="154"/>
          <ac:spMkLst>
            <pc:docMk/>
            <pc:sldMk cId="2619301236" sldId="264"/>
            <ac:spMk id="142" creationId="{D36F3EEA-55D4-4677-80E7-92D00B8F343B}"/>
          </ac:spMkLst>
        </pc:spChg>
        <pc:spChg chg="add del">
          <ac:chgData name="MD. ATIK ISHRAK SUJON" userId="82d1a808-12bb-42e9-8395-6091c5423216" providerId="ADAL" clId="{16B7D173-72BC-493D-96C8-FFBB7693A41D}" dt="2023-12-12T05:52:53.748" v="172" actId="26606"/>
          <ac:spMkLst>
            <pc:docMk/>
            <pc:sldMk cId="2619301236" sldId="264"/>
            <ac:spMk id="143" creationId="{F98810A7-E114-447A-A7D6-69B27CFB5650}"/>
          </ac:spMkLst>
        </pc:spChg>
        <pc:spChg chg="add del">
          <ac:chgData name="MD. ATIK ISHRAK SUJON" userId="82d1a808-12bb-42e9-8395-6091c5423216" providerId="ADAL" clId="{16B7D173-72BC-493D-96C8-FFBB7693A41D}" dt="2023-12-12T06:16:36.510" v="543" actId="26606"/>
          <ac:spMkLst>
            <pc:docMk/>
            <pc:sldMk cId="2619301236" sldId="264"/>
            <ac:spMk id="146" creationId="{4AC0CD9D-7610-4620-93B4-798CCD9AB581}"/>
          </ac:spMkLst>
        </pc:spChg>
        <pc:spChg chg="add del">
          <ac:chgData name="MD. ATIK ISHRAK SUJON" userId="82d1a808-12bb-42e9-8395-6091c5423216" providerId="ADAL" clId="{16B7D173-72BC-493D-96C8-FFBB7693A41D}" dt="2023-12-12T06:16:36.510" v="543" actId="26606"/>
          <ac:spMkLst>
            <pc:docMk/>
            <pc:sldMk cId="2619301236" sldId="264"/>
            <ac:spMk id="151" creationId="{DE4D62F9-188E-4530-84C2-24BDEE4BEB82}"/>
          </ac:spMkLst>
        </pc:spChg>
        <pc:spChg chg="add del">
          <ac:chgData name="MD. ATIK ISHRAK SUJON" userId="82d1a808-12bb-42e9-8395-6091c5423216" providerId="ADAL" clId="{16B7D173-72BC-493D-96C8-FFBB7693A41D}" dt="2023-12-12T05:52:41.615" v="159" actId="26606"/>
          <ac:spMkLst>
            <pc:docMk/>
            <pc:sldMk cId="2619301236" sldId="264"/>
            <ac:spMk id="152" creationId="{4AC0CD9D-7610-4620-93B4-798CCD9AB581}"/>
          </ac:spMkLst>
        </pc:spChg>
        <pc:spChg chg="add del">
          <ac:chgData name="MD. ATIK ISHRAK SUJON" userId="82d1a808-12bb-42e9-8395-6091c5423216" providerId="ADAL" clId="{16B7D173-72BC-493D-96C8-FFBB7693A41D}" dt="2023-12-12T06:16:36.510" v="543" actId="26606"/>
          <ac:spMkLst>
            <pc:docMk/>
            <pc:sldMk cId="2619301236" sldId="264"/>
            <ac:spMk id="153" creationId="{757B325C-3E35-45CF-9D07-3BCB281F3B9C}"/>
          </ac:spMkLst>
        </pc:spChg>
        <pc:spChg chg="add del">
          <ac:chgData name="MD. ATIK ISHRAK SUJON" userId="82d1a808-12bb-42e9-8395-6091c5423216" providerId="ADAL" clId="{16B7D173-72BC-493D-96C8-FFBB7693A41D}" dt="2023-12-12T06:16:36.510" v="543" actId="26606"/>
          <ac:spMkLst>
            <pc:docMk/>
            <pc:sldMk cId="2619301236" sldId="264"/>
            <ac:spMk id="155" creationId="{C24BEC42-AFF3-40D1-93A2-A27A42E1E23C}"/>
          </ac:spMkLst>
        </pc:spChg>
        <pc:spChg chg="add del">
          <ac:chgData name="MD. ATIK ISHRAK SUJON" userId="82d1a808-12bb-42e9-8395-6091c5423216" providerId="ADAL" clId="{16B7D173-72BC-493D-96C8-FFBB7693A41D}" dt="2023-12-12T06:16:36.510" v="543" actId="26606"/>
          <ac:spMkLst>
            <pc:docMk/>
            <pc:sldMk cId="2619301236" sldId="264"/>
            <ac:spMk id="157" creationId="{608F427C-1EC9-4280-9367-F2B3AA063E82}"/>
          </ac:spMkLst>
        </pc:spChg>
        <pc:spChg chg="add del">
          <ac:chgData name="MD. ATIK ISHRAK SUJON" userId="82d1a808-12bb-42e9-8395-6091c5423216" providerId="ADAL" clId="{16B7D173-72BC-493D-96C8-FFBB7693A41D}" dt="2023-12-12T05:52:41.615" v="159" actId="26606"/>
          <ac:spMkLst>
            <pc:docMk/>
            <pc:sldMk cId="2619301236" sldId="264"/>
            <ac:spMk id="158" creationId="{DE4D62F9-188E-4530-84C2-24BDEE4BEB82}"/>
          </ac:spMkLst>
        </pc:spChg>
        <pc:spChg chg="add del">
          <ac:chgData name="MD. ATIK ISHRAK SUJON" userId="82d1a808-12bb-42e9-8395-6091c5423216" providerId="ADAL" clId="{16B7D173-72BC-493D-96C8-FFBB7693A41D}" dt="2023-12-12T06:16:36.510" v="543" actId="26606"/>
          <ac:spMkLst>
            <pc:docMk/>
            <pc:sldMk cId="2619301236" sldId="264"/>
            <ac:spMk id="159" creationId="{F98810A7-E114-447A-A7D6-69B27CFB5650}"/>
          </ac:spMkLst>
        </pc:spChg>
        <pc:spChg chg="add del">
          <ac:chgData name="MD. ATIK ISHRAK SUJON" userId="82d1a808-12bb-42e9-8395-6091c5423216" providerId="ADAL" clId="{16B7D173-72BC-493D-96C8-FFBB7693A41D}" dt="2023-12-12T05:52:41.615" v="159" actId="26606"/>
          <ac:spMkLst>
            <pc:docMk/>
            <pc:sldMk cId="2619301236" sldId="264"/>
            <ac:spMk id="160" creationId="{D27CF008-4B18-436D-B2D5-C1346C12438E}"/>
          </ac:spMkLst>
        </pc:spChg>
        <pc:spChg chg="add del">
          <ac:chgData name="MD. ATIK ISHRAK SUJON" userId="82d1a808-12bb-42e9-8395-6091c5423216" providerId="ADAL" clId="{16B7D173-72BC-493D-96C8-FFBB7693A41D}" dt="2023-12-12T05:52:41.615" v="159" actId="26606"/>
          <ac:spMkLst>
            <pc:docMk/>
            <pc:sldMk cId="2619301236" sldId="264"/>
            <ac:spMk id="162" creationId="{CE22DAD8-5F67-4B73-ADA9-06EF381F7AD6}"/>
          </ac:spMkLst>
        </pc:spChg>
        <pc:spChg chg="add del">
          <ac:chgData name="MD. ATIK ISHRAK SUJON" userId="82d1a808-12bb-42e9-8395-6091c5423216" providerId="ADAL" clId="{16B7D173-72BC-493D-96C8-FFBB7693A41D}" dt="2023-12-12T05:52:41.615" v="159" actId="26606"/>
          <ac:spMkLst>
            <pc:docMk/>
            <pc:sldMk cId="2619301236" sldId="264"/>
            <ac:spMk id="164" creationId="{E4F17063-EDA4-417B-946F-BA357F3B390D}"/>
          </ac:spMkLst>
        </pc:spChg>
        <pc:spChg chg="add del">
          <ac:chgData name="MD. ATIK ISHRAK SUJON" userId="82d1a808-12bb-42e9-8395-6091c5423216" providerId="ADAL" clId="{16B7D173-72BC-493D-96C8-FFBB7693A41D}" dt="2023-12-12T06:16:37.847" v="545" actId="26606"/>
          <ac:spMkLst>
            <pc:docMk/>
            <pc:sldMk cId="2619301236" sldId="264"/>
            <ac:spMk id="165" creationId="{4AC0CD9D-7610-4620-93B4-798CCD9AB581}"/>
          </ac:spMkLst>
        </pc:spChg>
        <pc:spChg chg="add del">
          <ac:chgData name="MD. ATIK ISHRAK SUJON" userId="82d1a808-12bb-42e9-8395-6091c5423216" providerId="ADAL" clId="{16B7D173-72BC-493D-96C8-FFBB7693A41D}" dt="2023-12-12T05:52:41.615" v="159" actId="26606"/>
          <ac:spMkLst>
            <pc:docMk/>
            <pc:sldMk cId="2619301236" sldId="264"/>
            <ac:spMk id="166" creationId="{D36F3EEA-55D4-4677-80E7-92D00B8F343B}"/>
          </ac:spMkLst>
        </pc:spChg>
        <pc:spChg chg="add del">
          <ac:chgData name="MD. ATIK ISHRAK SUJON" userId="82d1a808-12bb-42e9-8395-6091c5423216" providerId="ADAL" clId="{16B7D173-72BC-493D-96C8-FFBB7693A41D}" dt="2023-12-12T05:52:43.001" v="161" actId="26606"/>
          <ac:spMkLst>
            <pc:docMk/>
            <pc:sldMk cId="2619301236" sldId="264"/>
            <ac:spMk id="170" creationId="{4AC0CD9D-7610-4620-93B4-798CCD9AB581}"/>
          </ac:spMkLst>
        </pc:spChg>
        <pc:spChg chg="add del">
          <ac:chgData name="MD. ATIK ISHRAK SUJON" userId="82d1a808-12bb-42e9-8395-6091c5423216" providerId="ADAL" clId="{16B7D173-72BC-493D-96C8-FFBB7693A41D}" dt="2023-12-12T05:52:43.001" v="161" actId="26606"/>
          <ac:spMkLst>
            <pc:docMk/>
            <pc:sldMk cId="2619301236" sldId="264"/>
            <ac:spMk id="173" creationId="{DE4D62F9-188E-4530-84C2-24BDEE4BEB82}"/>
          </ac:spMkLst>
        </pc:spChg>
        <pc:spChg chg="add del">
          <ac:chgData name="MD. ATIK ISHRAK SUJON" userId="82d1a808-12bb-42e9-8395-6091c5423216" providerId="ADAL" clId="{16B7D173-72BC-493D-96C8-FFBB7693A41D}" dt="2023-12-12T05:52:43.001" v="161" actId="26606"/>
          <ac:spMkLst>
            <pc:docMk/>
            <pc:sldMk cId="2619301236" sldId="264"/>
            <ac:spMk id="174" creationId="{D27CF008-4B18-436D-B2D5-C1346C12438E}"/>
          </ac:spMkLst>
        </pc:spChg>
        <pc:spChg chg="add del">
          <ac:chgData name="MD. ATIK ISHRAK SUJON" userId="82d1a808-12bb-42e9-8395-6091c5423216" providerId="ADAL" clId="{16B7D173-72BC-493D-96C8-FFBB7693A41D}" dt="2023-12-12T05:52:43.001" v="161" actId="26606"/>
          <ac:spMkLst>
            <pc:docMk/>
            <pc:sldMk cId="2619301236" sldId="264"/>
            <ac:spMk id="175" creationId="{CE22DAD8-5F67-4B73-ADA9-06EF381F7AD6}"/>
          </ac:spMkLst>
        </pc:spChg>
        <pc:spChg chg="add del">
          <ac:chgData name="MD. ATIK ISHRAK SUJON" userId="82d1a808-12bb-42e9-8395-6091c5423216" providerId="ADAL" clId="{16B7D173-72BC-493D-96C8-FFBB7693A41D}" dt="2023-12-12T05:52:43.001" v="161" actId="26606"/>
          <ac:spMkLst>
            <pc:docMk/>
            <pc:sldMk cId="2619301236" sldId="264"/>
            <ac:spMk id="176" creationId="{E4F17063-EDA4-417B-946F-BA357F3B390D}"/>
          </ac:spMkLst>
        </pc:spChg>
        <pc:spChg chg="add del">
          <ac:chgData name="MD. ATIK ISHRAK SUJON" userId="82d1a808-12bb-42e9-8395-6091c5423216" providerId="ADAL" clId="{16B7D173-72BC-493D-96C8-FFBB7693A41D}" dt="2023-12-12T05:52:43.001" v="161" actId="26606"/>
          <ac:spMkLst>
            <pc:docMk/>
            <pc:sldMk cId="2619301236" sldId="264"/>
            <ac:spMk id="177" creationId="{D36F3EEA-55D4-4677-80E7-92D00B8F343B}"/>
          </ac:spMkLst>
        </pc:spChg>
        <pc:spChg chg="add del">
          <ac:chgData name="MD. ATIK ISHRAK SUJON" userId="82d1a808-12bb-42e9-8395-6091c5423216" providerId="ADAL" clId="{16B7D173-72BC-493D-96C8-FFBB7693A41D}" dt="2023-12-12T05:52:44.326" v="163" actId="26606"/>
          <ac:spMkLst>
            <pc:docMk/>
            <pc:sldMk cId="2619301236" sldId="264"/>
            <ac:spMk id="181" creationId="{4AC0CD9D-7610-4620-93B4-798CCD9AB581}"/>
          </ac:spMkLst>
        </pc:spChg>
        <pc:spChg chg="add del">
          <ac:chgData name="MD. ATIK ISHRAK SUJON" userId="82d1a808-12bb-42e9-8395-6091c5423216" providerId="ADAL" clId="{16B7D173-72BC-493D-96C8-FFBB7693A41D}" dt="2023-12-12T05:52:44.326" v="163" actId="26606"/>
          <ac:spMkLst>
            <pc:docMk/>
            <pc:sldMk cId="2619301236" sldId="264"/>
            <ac:spMk id="184" creationId="{DE4D62F9-188E-4530-84C2-24BDEE4BEB82}"/>
          </ac:spMkLst>
        </pc:spChg>
        <pc:spChg chg="add del">
          <ac:chgData name="MD. ATIK ISHRAK SUJON" userId="82d1a808-12bb-42e9-8395-6091c5423216" providerId="ADAL" clId="{16B7D173-72BC-493D-96C8-FFBB7693A41D}" dt="2023-12-12T05:52:44.326" v="163" actId="26606"/>
          <ac:spMkLst>
            <pc:docMk/>
            <pc:sldMk cId="2619301236" sldId="264"/>
            <ac:spMk id="185" creationId="{F3F4807A-5068-4492-8025-D75F320E908D}"/>
          </ac:spMkLst>
        </pc:spChg>
        <pc:spChg chg="add del">
          <ac:chgData name="MD. ATIK ISHRAK SUJON" userId="82d1a808-12bb-42e9-8395-6091c5423216" providerId="ADAL" clId="{16B7D173-72BC-493D-96C8-FFBB7693A41D}" dt="2023-12-12T05:52:44.326" v="163" actId="26606"/>
          <ac:spMkLst>
            <pc:docMk/>
            <pc:sldMk cId="2619301236" sldId="264"/>
            <ac:spMk id="186" creationId="{B24996F8-180C-4DCB-8A26-DFA336CDEFBC}"/>
          </ac:spMkLst>
        </pc:spChg>
        <pc:spChg chg="add del">
          <ac:chgData name="MD. ATIK ISHRAK SUJON" userId="82d1a808-12bb-42e9-8395-6091c5423216" providerId="ADAL" clId="{16B7D173-72BC-493D-96C8-FFBB7693A41D}" dt="2023-12-12T05:52:44.326" v="163" actId="26606"/>
          <ac:spMkLst>
            <pc:docMk/>
            <pc:sldMk cId="2619301236" sldId="264"/>
            <ac:spMk id="187" creationId="{D8B22DE2-C518-4F77-BE90-E1B6B1909D91}"/>
          </ac:spMkLst>
        </pc:spChg>
        <pc:spChg chg="add del">
          <ac:chgData name="MD. ATIK ISHRAK SUJON" userId="82d1a808-12bb-42e9-8395-6091c5423216" providerId="ADAL" clId="{16B7D173-72BC-493D-96C8-FFBB7693A41D}" dt="2023-12-12T05:52:44.326" v="163" actId="26606"/>
          <ac:spMkLst>
            <pc:docMk/>
            <pc:sldMk cId="2619301236" sldId="264"/>
            <ac:spMk id="188" creationId="{630182B0-3559-41D5-9EBC-0BD86BEDAD09}"/>
          </ac:spMkLst>
        </pc:spChg>
        <pc:spChg chg="add del">
          <ac:chgData name="MD. ATIK ISHRAK SUJON" userId="82d1a808-12bb-42e9-8395-6091c5423216" providerId="ADAL" clId="{16B7D173-72BC-493D-96C8-FFBB7693A41D}" dt="2023-12-12T06:16:37.847" v="545" actId="26606"/>
          <ac:spMkLst>
            <pc:docMk/>
            <pc:sldMk cId="2619301236" sldId="264"/>
            <ac:spMk id="189" creationId="{DE4D62F9-188E-4530-84C2-24BDEE4BEB82}"/>
          </ac:spMkLst>
        </pc:spChg>
        <pc:spChg chg="add del">
          <ac:chgData name="MD. ATIK ISHRAK SUJON" userId="82d1a808-12bb-42e9-8395-6091c5423216" providerId="ADAL" clId="{16B7D173-72BC-493D-96C8-FFBB7693A41D}" dt="2023-12-12T05:52:46.538" v="165" actId="26606"/>
          <ac:spMkLst>
            <pc:docMk/>
            <pc:sldMk cId="2619301236" sldId="264"/>
            <ac:spMk id="192" creationId="{4AC0CD9D-7610-4620-93B4-798CCD9AB581}"/>
          </ac:spMkLst>
        </pc:spChg>
        <pc:spChg chg="add del">
          <ac:chgData name="MD. ATIK ISHRAK SUJON" userId="82d1a808-12bb-42e9-8395-6091c5423216" providerId="ADAL" clId="{16B7D173-72BC-493D-96C8-FFBB7693A41D}" dt="2023-12-12T05:52:46.538" v="165" actId="26606"/>
          <ac:spMkLst>
            <pc:docMk/>
            <pc:sldMk cId="2619301236" sldId="264"/>
            <ac:spMk id="195" creationId="{DE4D62F9-188E-4530-84C2-24BDEE4BEB82}"/>
          </ac:spMkLst>
        </pc:spChg>
        <pc:spChg chg="add del">
          <ac:chgData name="MD. ATIK ISHRAK SUJON" userId="82d1a808-12bb-42e9-8395-6091c5423216" providerId="ADAL" clId="{16B7D173-72BC-493D-96C8-FFBB7693A41D}" dt="2023-12-12T05:52:46.538" v="165" actId="26606"/>
          <ac:spMkLst>
            <pc:docMk/>
            <pc:sldMk cId="2619301236" sldId="264"/>
            <ac:spMk id="196" creationId="{F3F4807A-5068-4492-8025-D75F320E908D}"/>
          </ac:spMkLst>
        </pc:spChg>
        <pc:spChg chg="add del">
          <ac:chgData name="MD. ATIK ISHRAK SUJON" userId="82d1a808-12bb-42e9-8395-6091c5423216" providerId="ADAL" clId="{16B7D173-72BC-493D-96C8-FFBB7693A41D}" dt="2023-12-12T05:52:46.538" v="165" actId="26606"/>
          <ac:spMkLst>
            <pc:docMk/>
            <pc:sldMk cId="2619301236" sldId="264"/>
            <ac:spMk id="197" creationId="{B24996F8-180C-4DCB-8A26-DFA336CDEFBC}"/>
          </ac:spMkLst>
        </pc:spChg>
        <pc:spChg chg="add del">
          <ac:chgData name="MD. ATIK ISHRAK SUJON" userId="82d1a808-12bb-42e9-8395-6091c5423216" providerId="ADAL" clId="{16B7D173-72BC-493D-96C8-FFBB7693A41D}" dt="2023-12-12T05:52:46.538" v="165" actId="26606"/>
          <ac:spMkLst>
            <pc:docMk/>
            <pc:sldMk cId="2619301236" sldId="264"/>
            <ac:spMk id="198" creationId="{D8B22DE2-C518-4F77-BE90-E1B6B1909D91}"/>
          </ac:spMkLst>
        </pc:spChg>
        <pc:spChg chg="add del">
          <ac:chgData name="MD. ATIK ISHRAK SUJON" userId="82d1a808-12bb-42e9-8395-6091c5423216" providerId="ADAL" clId="{16B7D173-72BC-493D-96C8-FFBB7693A41D}" dt="2023-12-12T05:52:46.538" v="165" actId="26606"/>
          <ac:spMkLst>
            <pc:docMk/>
            <pc:sldMk cId="2619301236" sldId="264"/>
            <ac:spMk id="199" creationId="{630182B0-3559-41D5-9EBC-0BD86BEDAD09}"/>
          </ac:spMkLst>
        </pc:spChg>
        <pc:spChg chg="add del">
          <ac:chgData name="MD. ATIK ISHRAK SUJON" userId="82d1a808-12bb-42e9-8395-6091c5423216" providerId="ADAL" clId="{16B7D173-72BC-493D-96C8-FFBB7693A41D}" dt="2023-12-12T06:16:37.847" v="545" actId="26606"/>
          <ac:spMkLst>
            <pc:docMk/>
            <pc:sldMk cId="2619301236" sldId="264"/>
            <ac:spMk id="200" creationId="{D67CA421-FA2B-47ED-A101-F8BBEBB2976B}"/>
          </ac:spMkLst>
        </pc:spChg>
        <pc:spChg chg="add del">
          <ac:chgData name="MD. ATIK ISHRAK SUJON" userId="82d1a808-12bb-42e9-8395-6091c5423216" providerId="ADAL" clId="{16B7D173-72BC-493D-96C8-FFBB7693A41D}" dt="2023-12-12T05:52:49.281" v="167" actId="26606"/>
          <ac:spMkLst>
            <pc:docMk/>
            <pc:sldMk cId="2619301236" sldId="264"/>
            <ac:spMk id="203" creationId="{4AC0CD9D-7610-4620-93B4-798CCD9AB581}"/>
          </ac:spMkLst>
        </pc:spChg>
        <pc:spChg chg="add del">
          <ac:chgData name="MD. ATIK ISHRAK SUJON" userId="82d1a808-12bb-42e9-8395-6091c5423216" providerId="ADAL" clId="{16B7D173-72BC-493D-96C8-FFBB7693A41D}" dt="2023-12-12T05:52:49.281" v="167" actId="26606"/>
          <ac:spMkLst>
            <pc:docMk/>
            <pc:sldMk cId="2619301236" sldId="264"/>
            <ac:spMk id="206" creationId="{DE4D62F9-188E-4530-84C2-24BDEE4BEB82}"/>
          </ac:spMkLst>
        </pc:spChg>
        <pc:spChg chg="add del">
          <ac:chgData name="MD. ATIK ISHRAK SUJON" userId="82d1a808-12bb-42e9-8395-6091c5423216" providerId="ADAL" clId="{16B7D173-72BC-493D-96C8-FFBB7693A41D}" dt="2023-12-12T05:52:49.281" v="167" actId="26606"/>
          <ac:spMkLst>
            <pc:docMk/>
            <pc:sldMk cId="2619301236" sldId="264"/>
            <ac:spMk id="207" creationId="{7810E80F-9C89-42DA-AC6A-CA9F6C0FEE1D}"/>
          </ac:spMkLst>
        </pc:spChg>
        <pc:spChg chg="add del">
          <ac:chgData name="MD. ATIK ISHRAK SUJON" userId="82d1a808-12bb-42e9-8395-6091c5423216" providerId="ADAL" clId="{16B7D173-72BC-493D-96C8-FFBB7693A41D}" dt="2023-12-12T05:52:49.281" v="167" actId="26606"/>
          <ac:spMkLst>
            <pc:docMk/>
            <pc:sldMk cId="2619301236" sldId="264"/>
            <ac:spMk id="208" creationId="{35955B09-6DFD-41EE-8794-648DBC50B39F}"/>
          </ac:spMkLst>
        </pc:spChg>
        <pc:spChg chg="add del">
          <ac:chgData name="MD. ATIK ISHRAK SUJON" userId="82d1a808-12bb-42e9-8395-6091c5423216" providerId="ADAL" clId="{16B7D173-72BC-493D-96C8-FFBB7693A41D}" dt="2023-12-12T05:52:49.281" v="167" actId="26606"/>
          <ac:spMkLst>
            <pc:docMk/>
            <pc:sldMk cId="2619301236" sldId="264"/>
            <ac:spMk id="209" creationId="{EA1C8458-DBAA-4D00-98AC-E9890360D5F1}"/>
          </ac:spMkLst>
        </pc:spChg>
        <pc:spChg chg="add del">
          <ac:chgData name="MD. ATIK ISHRAK SUJON" userId="82d1a808-12bb-42e9-8395-6091c5423216" providerId="ADAL" clId="{16B7D173-72BC-493D-96C8-FFBB7693A41D}" dt="2023-12-12T05:52:49.281" v="167" actId="26606"/>
          <ac:spMkLst>
            <pc:docMk/>
            <pc:sldMk cId="2619301236" sldId="264"/>
            <ac:spMk id="210" creationId="{A8D15A26-D50C-4BE5-8A59-321D90248097}"/>
          </ac:spMkLst>
        </pc:spChg>
        <pc:spChg chg="add del">
          <ac:chgData name="MD. ATIK ISHRAK SUJON" userId="82d1a808-12bb-42e9-8395-6091c5423216" providerId="ADAL" clId="{16B7D173-72BC-493D-96C8-FFBB7693A41D}" dt="2023-12-12T06:16:37.847" v="545" actId="26606"/>
          <ac:spMkLst>
            <pc:docMk/>
            <pc:sldMk cId="2619301236" sldId="264"/>
            <ac:spMk id="211" creationId="{12425D82-CD5E-45A4-9542-70951E59F2D1}"/>
          </ac:spMkLst>
        </pc:spChg>
        <pc:spChg chg="add del">
          <ac:chgData name="MD. ATIK ISHRAK SUJON" userId="82d1a808-12bb-42e9-8395-6091c5423216" providerId="ADAL" clId="{16B7D173-72BC-493D-96C8-FFBB7693A41D}" dt="2023-12-12T05:52:52.623" v="169" actId="26606"/>
          <ac:spMkLst>
            <pc:docMk/>
            <pc:sldMk cId="2619301236" sldId="264"/>
            <ac:spMk id="214" creationId="{4AC0CD9D-7610-4620-93B4-798CCD9AB581}"/>
          </ac:spMkLst>
        </pc:spChg>
        <pc:spChg chg="add del">
          <ac:chgData name="MD. ATIK ISHRAK SUJON" userId="82d1a808-12bb-42e9-8395-6091c5423216" providerId="ADAL" clId="{16B7D173-72BC-493D-96C8-FFBB7693A41D}" dt="2023-12-12T05:52:52.623" v="169" actId="26606"/>
          <ac:spMkLst>
            <pc:docMk/>
            <pc:sldMk cId="2619301236" sldId="264"/>
            <ac:spMk id="217" creationId="{DE4D62F9-188E-4530-84C2-24BDEE4BEB82}"/>
          </ac:spMkLst>
        </pc:spChg>
        <pc:spChg chg="add del">
          <ac:chgData name="MD. ATIK ISHRAK SUJON" userId="82d1a808-12bb-42e9-8395-6091c5423216" providerId="ADAL" clId="{16B7D173-72BC-493D-96C8-FFBB7693A41D}" dt="2023-12-12T05:52:52.623" v="169" actId="26606"/>
          <ac:spMkLst>
            <pc:docMk/>
            <pc:sldMk cId="2619301236" sldId="264"/>
            <ac:spMk id="218" creationId="{7810E80F-9C89-42DA-AC6A-CA9F6C0FEE1D}"/>
          </ac:spMkLst>
        </pc:spChg>
        <pc:spChg chg="add del">
          <ac:chgData name="MD. ATIK ISHRAK SUJON" userId="82d1a808-12bb-42e9-8395-6091c5423216" providerId="ADAL" clId="{16B7D173-72BC-493D-96C8-FFBB7693A41D}" dt="2023-12-12T05:52:52.623" v="169" actId="26606"/>
          <ac:spMkLst>
            <pc:docMk/>
            <pc:sldMk cId="2619301236" sldId="264"/>
            <ac:spMk id="219" creationId="{35955B09-6DFD-41EE-8794-648DBC50B39F}"/>
          </ac:spMkLst>
        </pc:spChg>
        <pc:spChg chg="add del">
          <ac:chgData name="MD. ATIK ISHRAK SUJON" userId="82d1a808-12bb-42e9-8395-6091c5423216" providerId="ADAL" clId="{16B7D173-72BC-493D-96C8-FFBB7693A41D}" dt="2023-12-12T05:52:52.623" v="169" actId="26606"/>
          <ac:spMkLst>
            <pc:docMk/>
            <pc:sldMk cId="2619301236" sldId="264"/>
            <ac:spMk id="220" creationId="{EA1C8458-DBAA-4D00-98AC-E9890360D5F1}"/>
          </ac:spMkLst>
        </pc:spChg>
        <pc:spChg chg="add del">
          <ac:chgData name="MD. ATIK ISHRAK SUJON" userId="82d1a808-12bb-42e9-8395-6091c5423216" providerId="ADAL" clId="{16B7D173-72BC-493D-96C8-FFBB7693A41D}" dt="2023-12-12T05:52:52.623" v="169" actId="26606"/>
          <ac:spMkLst>
            <pc:docMk/>
            <pc:sldMk cId="2619301236" sldId="264"/>
            <ac:spMk id="221" creationId="{A8D15A26-D50C-4BE5-8A59-321D90248097}"/>
          </ac:spMkLst>
        </pc:spChg>
        <pc:spChg chg="add del">
          <ac:chgData name="MD. ATIK ISHRAK SUJON" userId="82d1a808-12bb-42e9-8395-6091c5423216" providerId="ADAL" clId="{16B7D173-72BC-493D-96C8-FFBB7693A41D}" dt="2023-12-12T06:16:37.847" v="545" actId="26606"/>
          <ac:spMkLst>
            <pc:docMk/>
            <pc:sldMk cId="2619301236" sldId="264"/>
            <ac:spMk id="222" creationId="{221DB897-A621-4D5F-AC81-91199AC4370E}"/>
          </ac:spMkLst>
        </pc:spChg>
        <pc:spChg chg="add del">
          <ac:chgData name="MD. ATIK ISHRAK SUJON" userId="82d1a808-12bb-42e9-8395-6091c5423216" providerId="ADAL" clId="{16B7D173-72BC-493D-96C8-FFBB7693A41D}" dt="2023-12-12T05:52:53.722" v="171" actId="26606"/>
          <ac:spMkLst>
            <pc:docMk/>
            <pc:sldMk cId="2619301236" sldId="264"/>
            <ac:spMk id="225" creationId="{4AC0CD9D-7610-4620-93B4-798CCD9AB581}"/>
          </ac:spMkLst>
        </pc:spChg>
        <pc:spChg chg="add del">
          <ac:chgData name="MD. ATIK ISHRAK SUJON" userId="82d1a808-12bb-42e9-8395-6091c5423216" providerId="ADAL" clId="{16B7D173-72BC-493D-96C8-FFBB7693A41D}" dt="2023-12-12T05:52:53.722" v="171" actId="26606"/>
          <ac:spMkLst>
            <pc:docMk/>
            <pc:sldMk cId="2619301236" sldId="264"/>
            <ac:spMk id="228" creationId="{DE4D62F9-188E-4530-84C2-24BDEE4BEB82}"/>
          </ac:spMkLst>
        </pc:spChg>
        <pc:spChg chg="add del">
          <ac:chgData name="MD. ATIK ISHRAK SUJON" userId="82d1a808-12bb-42e9-8395-6091c5423216" providerId="ADAL" clId="{16B7D173-72BC-493D-96C8-FFBB7693A41D}" dt="2023-12-12T05:52:53.722" v="171" actId="26606"/>
          <ac:spMkLst>
            <pc:docMk/>
            <pc:sldMk cId="2619301236" sldId="264"/>
            <ac:spMk id="229" creationId="{757B325C-3E35-45CF-9D07-3BCB281F3B9C}"/>
          </ac:spMkLst>
        </pc:spChg>
        <pc:spChg chg="add del">
          <ac:chgData name="MD. ATIK ISHRAK SUJON" userId="82d1a808-12bb-42e9-8395-6091c5423216" providerId="ADAL" clId="{16B7D173-72BC-493D-96C8-FFBB7693A41D}" dt="2023-12-12T05:52:53.722" v="171" actId="26606"/>
          <ac:spMkLst>
            <pc:docMk/>
            <pc:sldMk cId="2619301236" sldId="264"/>
            <ac:spMk id="230" creationId="{C24BEC42-AFF3-40D1-93A2-A27A42E1E23C}"/>
          </ac:spMkLst>
        </pc:spChg>
        <pc:spChg chg="add del">
          <ac:chgData name="MD. ATIK ISHRAK SUJON" userId="82d1a808-12bb-42e9-8395-6091c5423216" providerId="ADAL" clId="{16B7D173-72BC-493D-96C8-FFBB7693A41D}" dt="2023-12-12T05:52:53.722" v="171" actId="26606"/>
          <ac:spMkLst>
            <pc:docMk/>
            <pc:sldMk cId="2619301236" sldId="264"/>
            <ac:spMk id="231" creationId="{608F427C-1EC9-4280-9367-F2B3AA063E82}"/>
          </ac:spMkLst>
        </pc:spChg>
        <pc:spChg chg="add del">
          <ac:chgData name="MD. ATIK ISHRAK SUJON" userId="82d1a808-12bb-42e9-8395-6091c5423216" providerId="ADAL" clId="{16B7D173-72BC-493D-96C8-FFBB7693A41D}" dt="2023-12-12T05:52:53.722" v="171" actId="26606"/>
          <ac:spMkLst>
            <pc:docMk/>
            <pc:sldMk cId="2619301236" sldId="264"/>
            <ac:spMk id="232" creationId="{F98810A7-E114-447A-A7D6-69B27CFB5650}"/>
          </ac:spMkLst>
        </pc:spChg>
        <pc:spChg chg="add del">
          <ac:chgData name="MD. ATIK ISHRAK SUJON" userId="82d1a808-12bb-42e9-8395-6091c5423216" providerId="ADAL" clId="{16B7D173-72BC-493D-96C8-FFBB7693A41D}" dt="2023-12-12T05:53:19.933" v="187" actId="26606"/>
          <ac:spMkLst>
            <pc:docMk/>
            <pc:sldMk cId="2619301236" sldId="264"/>
            <ac:spMk id="236" creationId="{4AC0CD9D-7610-4620-93B4-798CCD9AB581}"/>
          </ac:spMkLst>
        </pc:spChg>
        <pc:spChg chg="add del">
          <ac:chgData name="MD. ATIK ISHRAK SUJON" userId="82d1a808-12bb-42e9-8395-6091c5423216" providerId="ADAL" clId="{16B7D173-72BC-493D-96C8-FFBB7693A41D}" dt="2023-12-12T05:53:19.933" v="187" actId="26606"/>
          <ac:spMkLst>
            <pc:docMk/>
            <pc:sldMk cId="2619301236" sldId="264"/>
            <ac:spMk id="239" creationId="{DE4D62F9-188E-4530-84C2-24BDEE4BEB82}"/>
          </ac:spMkLst>
        </pc:spChg>
        <pc:spChg chg="add del">
          <ac:chgData name="MD. ATIK ISHRAK SUJON" userId="82d1a808-12bb-42e9-8395-6091c5423216" providerId="ADAL" clId="{16B7D173-72BC-493D-96C8-FFBB7693A41D}" dt="2023-12-12T05:53:19.933" v="187" actId="26606"/>
          <ac:spMkLst>
            <pc:docMk/>
            <pc:sldMk cId="2619301236" sldId="264"/>
            <ac:spMk id="240" creationId="{757B325C-3E35-45CF-9D07-3BCB281F3B9C}"/>
          </ac:spMkLst>
        </pc:spChg>
        <pc:spChg chg="add del">
          <ac:chgData name="MD. ATIK ISHRAK SUJON" userId="82d1a808-12bb-42e9-8395-6091c5423216" providerId="ADAL" clId="{16B7D173-72BC-493D-96C8-FFBB7693A41D}" dt="2023-12-12T05:53:19.933" v="187" actId="26606"/>
          <ac:spMkLst>
            <pc:docMk/>
            <pc:sldMk cId="2619301236" sldId="264"/>
            <ac:spMk id="241" creationId="{C24BEC42-AFF3-40D1-93A2-A27A42E1E23C}"/>
          </ac:spMkLst>
        </pc:spChg>
        <pc:spChg chg="add del">
          <ac:chgData name="MD. ATIK ISHRAK SUJON" userId="82d1a808-12bb-42e9-8395-6091c5423216" providerId="ADAL" clId="{16B7D173-72BC-493D-96C8-FFBB7693A41D}" dt="2023-12-12T05:53:19.933" v="187" actId="26606"/>
          <ac:spMkLst>
            <pc:docMk/>
            <pc:sldMk cId="2619301236" sldId="264"/>
            <ac:spMk id="242" creationId="{608F427C-1EC9-4280-9367-F2B3AA063E82}"/>
          </ac:spMkLst>
        </pc:spChg>
        <pc:spChg chg="add del">
          <ac:chgData name="MD. ATIK ISHRAK SUJON" userId="82d1a808-12bb-42e9-8395-6091c5423216" providerId="ADAL" clId="{16B7D173-72BC-493D-96C8-FFBB7693A41D}" dt="2023-12-12T05:53:19.933" v="187" actId="26606"/>
          <ac:spMkLst>
            <pc:docMk/>
            <pc:sldMk cId="2619301236" sldId="264"/>
            <ac:spMk id="243" creationId="{F98810A7-E114-447A-A7D6-69B27CFB5650}"/>
          </ac:spMkLst>
        </pc:spChg>
        <pc:spChg chg="add del">
          <ac:chgData name="MD. ATIK ISHRAK SUJON" userId="82d1a808-12bb-42e9-8395-6091c5423216" providerId="ADAL" clId="{16B7D173-72BC-493D-96C8-FFBB7693A41D}" dt="2023-12-12T06:16:39.190" v="547" actId="26606"/>
          <ac:spMkLst>
            <pc:docMk/>
            <pc:sldMk cId="2619301236" sldId="264"/>
            <ac:spMk id="245" creationId="{4AC0CD9D-7610-4620-93B4-798CCD9AB581}"/>
          </ac:spMkLst>
        </pc:spChg>
        <pc:spChg chg="add del">
          <ac:chgData name="MD. ATIK ISHRAK SUJON" userId="82d1a808-12bb-42e9-8395-6091c5423216" providerId="ADAL" clId="{16B7D173-72BC-493D-96C8-FFBB7693A41D}" dt="2023-12-12T06:16:39.190" v="547" actId="26606"/>
          <ac:spMkLst>
            <pc:docMk/>
            <pc:sldMk cId="2619301236" sldId="264"/>
            <ac:spMk id="249" creationId="{DE4D62F9-188E-4530-84C2-24BDEE4BEB82}"/>
          </ac:spMkLst>
        </pc:spChg>
        <pc:spChg chg="add del">
          <ac:chgData name="MD. ATIK ISHRAK SUJON" userId="82d1a808-12bb-42e9-8395-6091c5423216" providerId="ADAL" clId="{16B7D173-72BC-493D-96C8-FFBB7693A41D}" dt="2023-12-12T06:16:39.190" v="547" actId="26606"/>
          <ac:spMkLst>
            <pc:docMk/>
            <pc:sldMk cId="2619301236" sldId="264"/>
            <ac:spMk id="251" creationId="{757B325C-3E35-45CF-9D07-3BCB281F3B9C}"/>
          </ac:spMkLst>
        </pc:spChg>
        <pc:spChg chg="add del">
          <ac:chgData name="MD. ATIK ISHRAK SUJON" userId="82d1a808-12bb-42e9-8395-6091c5423216" providerId="ADAL" clId="{16B7D173-72BC-493D-96C8-FFBB7693A41D}" dt="2023-12-12T05:52:58.448" v="174" actId="26606"/>
          <ac:spMkLst>
            <pc:docMk/>
            <pc:sldMk cId="2619301236" sldId="264"/>
            <ac:spMk id="252" creationId="{4AC0CD9D-7610-4620-93B4-798CCD9AB581}"/>
          </ac:spMkLst>
        </pc:spChg>
        <pc:spChg chg="add del">
          <ac:chgData name="MD. ATIK ISHRAK SUJON" userId="82d1a808-12bb-42e9-8395-6091c5423216" providerId="ADAL" clId="{16B7D173-72BC-493D-96C8-FFBB7693A41D}" dt="2023-12-12T06:16:39.190" v="547" actId="26606"/>
          <ac:spMkLst>
            <pc:docMk/>
            <pc:sldMk cId="2619301236" sldId="264"/>
            <ac:spMk id="253" creationId="{C24BEC42-AFF3-40D1-93A2-A27A42E1E23C}"/>
          </ac:spMkLst>
        </pc:spChg>
        <pc:spChg chg="add del">
          <ac:chgData name="MD. ATIK ISHRAK SUJON" userId="82d1a808-12bb-42e9-8395-6091c5423216" providerId="ADAL" clId="{16B7D173-72BC-493D-96C8-FFBB7693A41D}" dt="2023-12-12T06:16:39.190" v="547" actId="26606"/>
          <ac:spMkLst>
            <pc:docMk/>
            <pc:sldMk cId="2619301236" sldId="264"/>
            <ac:spMk id="255" creationId="{608F427C-1EC9-4280-9367-F2B3AA063E82}"/>
          </ac:spMkLst>
        </pc:spChg>
        <pc:spChg chg="add del">
          <ac:chgData name="MD. ATIK ISHRAK SUJON" userId="82d1a808-12bb-42e9-8395-6091c5423216" providerId="ADAL" clId="{16B7D173-72BC-493D-96C8-FFBB7693A41D}" dt="2023-12-12T06:16:39.190" v="547" actId="26606"/>
          <ac:spMkLst>
            <pc:docMk/>
            <pc:sldMk cId="2619301236" sldId="264"/>
            <ac:spMk id="257" creationId="{F98810A7-E114-447A-A7D6-69B27CFB5650}"/>
          </ac:spMkLst>
        </pc:spChg>
        <pc:spChg chg="add del">
          <ac:chgData name="MD. ATIK ISHRAK SUJON" userId="82d1a808-12bb-42e9-8395-6091c5423216" providerId="ADAL" clId="{16B7D173-72BC-493D-96C8-FFBB7693A41D}" dt="2023-12-12T05:52:58.448" v="174" actId="26606"/>
          <ac:spMkLst>
            <pc:docMk/>
            <pc:sldMk cId="2619301236" sldId="264"/>
            <ac:spMk id="258" creationId="{DE4D62F9-188E-4530-84C2-24BDEE4BEB82}"/>
          </ac:spMkLst>
        </pc:spChg>
        <pc:spChg chg="add del">
          <ac:chgData name="MD. ATIK ISHRAK SUJON" userId="82d1a808-12bb-42e9-8395-6091c5423216" providerId="ADAL" clId="{16B7D173-72BC-493D-96C8-FFBB7693A41D}" dt="2023-12-12T05:52:58.448" v="174" actId="26606"/>
          <ac:spMkLst>
            <pc:docMk/>
            <pc:sldMk cId="2619301236" sldId="264"/>
            <ac:spMk id="260" creationId="{757B325C-3E35-45CF-9D07-3BCB281F3B9C}"/>
          </ac:spMkLst>
        </pc:spChg>
        <pc:spChg chg="add del">
          <ac:chgData name="MD. ATIK ISHRAK SUJON" userId="82d1a808-12bb-42e9-8395-6091c5423216" providerId="ADAL" clId="{16B7D173-72BC-493D-96C8-FFBB7693A41D}" dt="2023-12-12T05:52:58.448" v="174" actId="26606"/>
          <ac:spMkLst>
            <pc:docMk/>
            <pc:sldMk cId="2619301236" sldId="264"/>
            <ac:spMk id="262" creationId="{C24BEC42-AFF3-40D1-93A2-A27A42E1E23C}"/>
          </ac:spMkLst>
        </pc:spChg>
        <pc:spChg chg="add del">
          <ac:chgData name="MD. ATIK ISHRAK SUJON" userId="82d1a808-12bb-42e9-8395-6091c5423216" providerId="ADAL" clId="{16B7D173-72BC-493D-96C8-FFBB7693A41D}" dt="2023-12-12T06:16:41.041" v="549" actId="26606"/>
          <ac:spMkLst>
            <pc:docMk/>
            <pc:sldMk cId="2619301236" sldId="264"/>
            <ac:spMk id="263" creationId="{4AC0CD9D-7610-4620-93B4-798CCD9AB581}"/>
          </ac:spMkLst>
        </pc:spChg>
        <pc:spChg chg="add del">
          <ac:chgData name="MD. ATIK ISHRAK SUJON" userId="82d1a808-12bb-42e9-8395-6091c5423216" providerId="ADAL" clId="{16B7D173-72BC-493D-96C8-FFBB7693A41D}" dt="2023-12-12T05:52:58.448" v="174" actId="26606"/>
          <ac:spMkLst>
            <pc:docMk/>
            <pc:sldMk cId="2619301236" sldId="264"/>
            <ac:spMk id="264" creationId="{608F427C-1EC9-4280-9367-F2B3AA063E82}"/>
          </ac:spMkLst>
        </pc:spChg>
        <pc:spChg chg="add del">
          <ac:chgData name="MD. ATIK ISHRAK SUJON" userId="82d1a808-12bb-42e9-8395-6091c5423216" providerId="ADAL" clId="{16B7D173-72BC-493D-96C8-FFBB7693A41D}" dt="2023-12-12T05:52:58.448" v="174" actId="26606"/>
          <ac:spMkLst>
            <pc:docMk/>
            <pc:sldMk cId="2619301236" sldId="264"/>
            <ac:spMk id="266" creationId="{F98810A7-E114-447A-A7D6-69B27CFB5650}"/>
          </ac:spMkLst>
        </pc:spChg>
        <pc:spChg chg="add del">
          <ac:chgData name="MD. ATIK ISHRAK SUJON" userId="82d1a808-12bb-42e9-8395-6091c5423216" providerId="ADAL" clId="{16B7D173-72BC-493D-96C8-FFBB7693A41D}" dt="2023-12-12T05:52:59.155" v="176" actId="26606"/>
          <ac:spMkLst>
            <pc:docMk/>
            <pc:sldMk cId="2619301236" sldId="264"/>
            <ac:spMk id="270" creationId="{4AC0CD9D-7610-4620-93B4-798CCD9AB581}"/>
          </ac:spMkLst>
        </pc:spChg>
        <pc:spChg chg="add del">
          <ac:chgData name="MD. ATIK ISHRAK SUJON" userId="82d1a808-12bb-42e9-8395-6091c5423216" providerId="ADAL" clId="{16B7D173-72BC-493D-96C8-FFBB7693A41D}" dt="2023-12-12T05:52:59.155" v="176" actId="26606"/>
          <ac:spMkLst>
            <pc:docMk/>
            <pc:sldMk cId="2619301236" sldId="264"/>
            <ac:spMk id="273" creationId="{DE4D62F9-188E-4530-84C2-24BDEE4BEB82}"/>
          </ac:spMkLst>
        </pc:spChg>
        <pc:spChg chg="add del">
          <ac:chgData name="MD. ATIK ISHRAK SUJON" userId="82d1a808-12bb-42e9-8395-6091c5423216" providerId="ADAL" clId="{16B7D173-72BC-493D-96C8-FFBB7693A41D}" dt="2023-12-12T05:52:59.155" v="176" actId="26606"/>
          <ac:spMkLst>
            <pc:docMk/>
            <pc:sldMk cId="2619301236" sldId="264"/>
            <ac:spMk id="274" creationId="{757B325C-3E35-45CF-9D07-3BCB281F3B9C}"/>
          </ac:spMkLst>
        </pc:spChg>
        <pc:spChg chg="add del">
          <ac:chgData name="MD. ATIK ISHRAK SUJON" userId="82d1a808-12bb-42e9-8395-6091c5423216" providerId="ADAL" clId="{16B7D173-72BC-493D-96C8-FFBB7693A41D}" dt="2023-12-12T05:52:59.155" v="176" actId="26606"/>
          <ac:spMkLst>
            <pc:docMk/>
            <pc:sldMk cId="2619301236" sldId="264"/>
            <ac:spMk id="275" creationId="{C24BEC42-AFF3-40D1-93A2-A27A42E1E23C}"/>
          </ac:spMkLst>
        </pc:spChg>
        <pc:spChg chg="add del">
          <ac:chgData name="MD. ATIK ISHRAK SUJON" userId="82d1a808-12bb-42e9-8395-6091c5423216" providerId="ADAL" clId="{16B7D173-72BC-493D-96C8-FFBB7693A41D}" dt="2023-12-12T05:52:59.155" v="176" actId="26606"/>
          <ac:spMkLst>
            <pc:docMk/>
            <pc:sldMk cId="2619301236" sldId="264"/>
            <ac:spMk id="276" creationId="{608F427C-1EC9-4280-9367-F2B3AA063E82}"/>
          </ac:spMkLst>
        </pc:spChg>
        <pc:spChg chg="add del">
          <ac:chgData name="MD. ATIK ISHRAK SUJON" userId="82d1a808-12bb-42e9-8395-6091c5423216" providerId="ADAL" clId="{16B7D173-72BC-493D-96C8-FFBB7693A41D}" dt="2023-12-12T05:52:59.155" v="176" actId="26606"/>
          <ac:spMkLst>
            <pc:docMk/>
            <pc:sldMk cId="2619301236" sldId="264"/>
            <ac:spMk id="277" creationId="{F98810A7-E114-447A-A7D6-69B27CFB5650}"/>
          </ac:spMkLst>
        </pc:spChg>
        <pc:spChg chg="add del">
          <ac:chgData name="MD. ATIK ISHRAK SUJON" userId="82d1a808-12bb-42e9-8395-6091c5423216" providerId="ADAL" clId="{16B7D173-72BC-493D-96C8-FFBB7693A41D}" dt="2023-12-12T06:16:41.041" v="549" actId="26606"/>
          <ac:spMkLst>
            <pc:docMk/>
            <pc:sldMk cId="2619301236" sldId="264"/>
            <ac:spMk id="278" creationId="{DE4D62F9-188E-4530-84C2-24BDEE4BEB82}"/>
          </ac:spMkLst>
        </pc:spChg>
        <pc:spChg chg="add del">
          <ac:chgData name="MD. ATIK ISHRAK SUJON" userId="82d1a808-12bb-42e9-8395-6091c5423216" providerId="ADAL" clId="{16B7D173-72BC-493D-96C8-FFBB7693A41D}" dt="2023-12-12T05:53:01.095" v="178" actId="26606"/>
          <ac:spMkLst>
            <pc:docMk/>
            <pc:sldMk cId="2619301236" sldId="264"/>
            <ac:spMk id="281" creationId="{4AC0CD9D-7610-4620-93B4-798CCD9AB581}"/>
          </ac:spMkLst>
        </pc:spChg>
        <pc:spChg chg="add del">
          <ac:chgData name="MD. ATIK ISHRAK SUJON" userId="82d1a808-12bb-42e9-8395-6091c5423216" providerId="ADAL" clId="{16B7D173-72BC-493D-96C8-FFBB7693A41D}" dt="2023-12-12T05:53:01.095" v="178" actId="26606"/>
          <ac:spMkLst>
            <pc:docMk/>
            <pc:sldMk cId="2619301236" sldId="264"/>
            <ac:spMk id="284" creationId="{DE4D62F9-188E-4530-84C2-24BDEE4BEB82}"/>
          </ac:spMkLst>
        </pc:spChg>
        <pc:spChg chg="add del">
          <ac:chgData name="MD. ATIK ISHRAK SUJON" userId="82d1a808-12bb-42e9-8395-6091c5423216" providerId="ADAL" clId="{16B7D173-72BC-493D-96C8-FFBB7693A41D}" dt="2023-12-12T05:53:01.095" v="178" actId="26606"/>
          <ac:spMkLst>
            <pc:docMk/>
            <pc:sldMk cId="2619301236" sldId="264"/>
            <ac:spMk id="285" creationId="{D27CF008-4B18-436D-B2D5-C1346C12438E}"/>
          </ac:spMkLst>
        </pc:spChg>
        <pc:spChg chg="add del">
          <ac:chgData name="MD. ATIK ISHRAK SUJON" userId="82d1a808-12bb-42e9-8395-6091c5423216" providerId="ADAL" clId="{16B7D173-72BC-493D-96C8-FFBB7693A41D}" dt="2023-12-12T05:53:01.095" v="178" actId="26606"/>
          <ac:spMkLst>
            <pc:docMk/>
            <pc:sldMk cId="2619301236" sldId="264"/>
            <ac:spMk id="286" creationId="{CE22DAD8-5F67-4B73-ADA9-06EF381F7AD6}"/>
          </ac:spMkLst>
        </pc:spChg>
        <pc:spChg chg="add del">
          <ac:chgData name="MD. ATIK ISHRAK SUJON" userId="82d1a808-12bb-42e9-8395-6091c5423216" providerId="ADAL" clId="{16B7D173-72BC-493D-96C8-FFBB7693A41D}" dt="2023-12-12T05:53:01.095" v="178" actId="26606"/>
          <ac:spMkLst>
            <pc:docMk/>
            <pc:sldMk cId="2619301236" sldId="264"/>
            <ac:spMk id="287" creationId="{E4F17063-EDA4-417B-946F-BA357F3B390D}"/>
          </ac:spMkLst>
        </pc:spChg>
        <pc:spChg chg="add del">
          <ac:chgData name="MD. ATIK ISHRAK SUJON" userId="82d1a808-12bb-42e9-8395-6091c5423216" providerId="ADAL" clId="{16B7D173-72BC-493D-96C8-FFBB7693A41D}" dt="2023-12-12T05:53:01.095" v="178" actId="26606"/>
          <ac:spMkLst>
            <pc:docMk/>
            <pc:sldMk cId="2619301236" sldId="264"/>
            <ac:spMk id="288" creationId="{D36F3EEA-55D4-4677-80E7-92D00B8F343B}"/>
          </ac:spMkLst>
        </pc:spChg>
        <pc:spChg chg="add del">
          <ac:chgData name="MD. ATIK ISHRAK SUJON" userId="82d1a808-12bb-42e9-8395-6091c5423216" providerId="ADAL" clId="{16B7D173-72BC-493D-96C8-FFBB7693A41D}" dt="2023-12-12T06:16:41.041" v="549" actId="26606"/>
          <ac:spMkLst>
            <pc:docMk/>
            <pc:sldMk cId="2619301236" sldId="264"/>
            <ac:spMk id="289" creationId="{757B325C-3E35-45CF-9D07-3BCB281F3B9C}"/>
          </ac:spMkLst>
        </pc:spChg>
        <pc:spChg chg="add del">
          <ac:chgData name="MD. ATIK ISHRAK SUJON" userId="82d1a808-12bb-42e9-8395-6091c5423216" providerId="ADAL" clId="{16B7D173-72BC-493D-96C8-FFBB7693A41D}" dt="2023-12-12T05:53:02.877" v="180" actId="26606"/>
          <ac:spMkLst>
            <pc:docMk/>
            <pc:sldMk cId="2619301236" sldId="264"/>
            <ac:spMk id="292" creationId="{4AC0CD9D-7610-4620-93B4-798CCD9AB581}"/>
          </ac:spMkLst>
        </pc:spChg>
        <pc:spChg chg="add del">
          <ac:chgData name="MD. ATIK ISHRAK SUJON" userId="82d1a808-12bb-42e9-8395-6091c5423216" providerId="ADAL" clId="{16B7D173-72BC-493D-96C8-FFBB7693A41D}" dt="2023-12-12T05:53:02.877" v="180" actId="26606"/>
          <ac:spMkLst>
            <pc:docMk/>
            <pc:sldMk cId="2619301236" sldId="264"/>
            <ac:spMk id="295" creationId="{DE4D62F9-188E-4530-84C2-24BDEE4BEB82}"/>
          </ac:spMkLst>
        </pc:spChg>
        <pc:spChg chg="add del">
          <ac:chgData name="MD. ATIK ISHRAK SUJON" userId="82d1a808-12bb-42e9-8395-6091c5423216" providerId="ADAL" clId="{16B7D173-72BC-493D-96C8-FFBB7693A41D}" dt="2023-12-12T05:53:02.877" v="180" actId="26606"/>
          <ac:spMkLst>
            <pc:docMk/>
            <pc:sldMk cId="2619301236" sldId="264"/>
            <ac:spMk id="296" creationId="{D27CF008-4B18-436D-B2D5-C1346C12438E}"/>
          </ac:spMkLst>
        </pc:spChg>
        <pc:spChg chg="add del">
          <ac:chgData name="MD. ATIK ISHRAK SUJON" userId="82d1a808-12bb-42e9-8395-6091c5423216" providerId="ADAL" clId="{16B7D173-72BC-493D-96C8-FFBB7693A41D}" dt="2023-12-12T05:53:02.877" v="180" actId="26606"/>
          <ac:spMkLst>
            <pc:docMk/>
            <pc:sldMk cId="2619301236" sldId="264"/>
            <ac:spMk id="297" creationId="{CE22DAD8-5F67-4B73-ADA9-06EF381F7AD6}"/>
          </ac:spMkLst>
        </pc:spChg>
        <pc:spChg chg="add del">
          <ac:chgData name="MD. ATIK ISHRAK SUJON" userId="82d1a808-12bb-42e9-8395-6091c5423216" providerId="ADAL" clId="{16B7D173-72BC-493D-96C8-FFBB7693A41D}" dt="2023-12-12T05:53:02.877" v="180" actId="26606"/>
          <ac:spMkLst>
            <pc:docMk/>
            <pc:sldMk cId="2619301236" sldId="264"/>
            <ac:spMk id="298" creationId="{E4F17063-EDA4-417B-946F-BA357F3B390D}"/>
          </ac:spMkLst>
        </pc:spChg>
        <pc:spChg chg="add del">
          <ac:chgData name="MD. ATIK ISHRAK SUJON" userId="82d1a808-12bb-42e9-8395-6091c5423216" providerId="ADAL" clId="{16B7D173-72BC-493D-96C8-FFBB7693A41D}" dt="2023-12-12T05:53:02.877" v="180" actId="26606"/>
          <ac:spMkLst>
            <pc:docMk/>
            <pc:sldMk cId="2619301236" sldId="264"/>
            <ac:spMk id="299" creationId="{D36F3EEA-55D4-4677-80E7-92D00B8F343B}"/>
          </ac:spMkLst>
        </pc:spChg>
        <pc:spChg chg="add del">
          <ac:chgData name="MD. ATIK ISHRAK SUJON" userId="82d1a808-12bb-42e9-8395-6091c5423216" providerId="ADAL" clId="{16B7D173-72BC-493D-96C8-FFBB7693A41D}" dt="2023-12-12T06:16:41.041" v="549" actId="26606"/>
          <ac:spMkLst>
            <pc:docMk/>
            <pc:sldMk cId="2619301236" sldId="264"/>
            <ac:spMk id="300" creationId="{C24BEC42-AFF3-40D1-93A2-A27A42E1E23C}"/>
          </ac:spMkLst>
        </pc:spChg>
        <pc:spChg chg="add del">
          <ac:chgData name="MD. ATIK ISHRAK SUJON" userId="82d1a808-12bb-42e9-8395-6091c5423216" providerId="ADAL" clId="{16B7D173-72BC-493D-96C8-FFBB7693A41D}" dt="2023-12-12T05:53:12.531" v="182" actId="26606"/>
          <ac:spMkLst>
            <pc:docMk/>
            <pc:sldMk cId="2619301236" sldId="264"/>
            <ac:spMk id="303" creationId="{4AC0CD9D-7610-4620-93B4-798CCD9AB581}"/>
          </ac:spMkLst>
        </pc:spChg>
        <pc:spChg chg="add del">
          <ac:chgData name="MD. ATIK ISHRAK SUJON" userId="82d1a808-12bb-42e9-8395-6091c5423216" providerId="ADAL" clId="{16B7D173-72BC-493D-96C8-FFBB7693A41D}" dt="2023-12-12T05:53:12.531" v="182" actId="26606"/>
          <ac:spMkLst>
            <pc:docMk/>
            <pc:sldMk cId="2619301236" sldId="264"/>
            <ac:spMk id="306" creationId="{DE4D62F9-188E-4530-84C2-24BDEE4BEB82}"/>
          </ac:spMkLst>
        </pc:spChg>
        <pc:spChg chg="add del">
          <ac:chgData name="MD. ATIK ISHRAK SUJON" userId="82d1a808-12bb-42e9-8395-6091c5423216" providerId="ADAL" clId="{16B7D173-72BC-493D-96C8-FFBB7693A41D}" dt="2023-12-12T05:53:12.531" v="182" actId="26606"/>
          <ac:spMkLst>
            <pc:docMk/>
            <pc:sldMk cId="2619301236" sldId="264"/>
            <ac:spMk id="307" creationId="{7810E80F-9C89-42DA-AC6A-CA9F6C0FEE1D}"/>
          </ac:spMkLst>
        </pc:spChg>
        <pc:spChg chg="add del">
          <ac:chgData name="MD. ATIK ISHRAK SUJON" userId="82d1a808-12bb-42e9-8395-6091c5423216" providerId="ADAL" clId="{16B7D173-72BC-493D-96C8-FFBB7693A41D}" dt="2023-12-12T05:53:12.531" v="182" actId="26606"/>
          <ac:spMkLst>
            <pc:docMk/>
            <pc:sldMk cId="2619301236" sldId="264"/>
            <ac:spMk id="308" creationId="{35955B09-6DFD-41EE-8794-648DBC50B39F}"/>
          </ac:spMkLst>
        </pc:spChg>
        <pc:spChg chg="add del">
          <ac:chgData name="MD. ATIK ISHRAK SUJON" userId="82d1a808-12bb-42e9-8395-6091c5423216" providerId="ADAL" clId="{16B7D173-72BC-493D-96C8-FFBB7693A41D}" dt="2023-12-12T05:53:12.531" v="182" actId="26606"/>
          <ac:spMkLst>
            <pc:docMk/>
            <pc:sldMk cId="2619301236" sldId="264"/>
            <ac:spMk id="309" creationId="{EA1C8458-DBAA-4D00-98AC-E9890360D5F1}"/>
          </ac:spMkLst>
        </pc:spChg>
        <pc:spChg chg="add del">
          <ac:chgData name="MD. ATIK ISHRAK SUJON" userId="82d1a808-12bb-42e9-8395-6091c5423216" providerId="ADAL" clId="{16B7D173-72BC-493D-96C8-FFBB7693A41D}" dt="2023-12-12T05:53:12.531" v="182" actId="26606"/>
          <ac:spMkLst>
            <pc:docMk/>
            <pc:sldMk cId="2619301236" sldId="264"/>
            <ac:spMk id="310" creationId="{A8D15A26-D50C-4BE5-8A59-321D90248097}"/>
          </ac:spMkLst>
        </pc:spChg>
        <pc:spChg chg="add del">
          <ac:chgData name="MD. ATIK ISHRAK SUJON" userId="82d1a808-12bb-42e9-8395-6091c5423216" providerId="ADAL" clId="{16B7D173-72BC-493D-96C8-FFBB7693A41D}" dt="2023-12-12T06:16:41.041" v="549" actId="26606"/>
          <ac:spMkLst>
            <pc:docMk/>
            <pc:sldMk cId="2619301236" sldId="264"/>
            <ac:spMk id="311" creationId="{608F427C-1EC9-4280-9367-F2B3AA063E82}"/>
          </ac:spMkLst>
        </pc:spChg>
        <pc:spChg chg="add del">
          <ac:chgData name="MD. ATIK ISHRAK SUJON" userId="82d1a808-12bb-42e9-8395-6091c5423216" providerId="ADAL" clId="{16B7D173-72BC-493D-96C8-FFBB7693A41D}" dt="2023-12-12T05:53:18.527" v="184" actId="26606"/>
          <ac:spMkLst>
            <pc:docMk/>
            <pc:sldMk cId="2619301236" sldId="264"/>
            <ac:spMk id="314" creationId="{4AC0CD9D-7610-4620-93B4-798CCD9AB581}"/>
          </ac:spMkLst>
        </pc:spChg>
        <pc:spChg chg="add del">
          <ac:chgData name="MD. ATIK ISHRAK SUJON" userId="82d1a808-12bb-42e9-8395-6091c5423216" providerId="ADAL" clId="{16B7D173-72BC-493D-96C8-FFBB7693A41D}" dt="2023-12-12T05:53:18.527" v="184" actId="26606"/>
          <ac:spMkLst>
            <pc:docMk/>
            <pc:sldMk cId="2619301236" sldId="264"/>
            <ac:spMk id="317" creationId="{DE4D62F9-188E-4530-84C2-24BDEE4BEB82}"/>
          </ac:spMkLst>
        </pc:spChg>
        <pc:spChg chg="add del">
          <ac:chgData name="MD. ATIK ISHRAK SUJON" userId="82d1a808-12bb-42e9-8395-6091c5423216" providerId="ADAL" clId="{16B7D173-72BC-493D-96C8-FFBB7693A41D}" dt="2023-12-12T05:53:18.527" v="184" actId="26606"/>
          <ac:spMkLst>
            <pc:docMk/>
            <pc:sldMk cId="2619301236" sldId="264"/>
            <ac:spMk id="318" creationId="{7810E80F-9C89-42DA-AC6A-CA9F6C0FEE1D}"/>
          </ac:spMkLst>
        </pc:spChg>
        <pc:spChg chg="add del">
          <ac:chgData name="MD. ATIK ISHRAK SUJON" userId="82d1a808-12bb-42e9-8395-6091c5423216" providerId="ADAL" clId="{16B7D173-72BC-493D-96C8-FFBB7693A41D}" dt="2023-12-12T05:53:18.527" v="184" actId="26606"/>
          <ac:spMkLst>
            <pc:docMk/>
            <pc:sldMk cId="2619301236" sldId="264"/>
            <ac:spMk id="319" creationId="{35955B09-6DFD-41EE-8794-648DBC50B39F}"/>
          </ac:spMkLst>
        </pc:spChg>
        <pc:spChg chg="add del">
          <ac:chgData name="MD. ATIK ISHRAK SUJON" userId="82d1a808-12bb-42e9-8395-6091c5423216" providerId="ADAL" clId="{16B7D173-72BC-493D-96C8-FFBB7693A41D}" dt="2023-12-12T05:53:18.527" v="184" actId="26606"/>
          <ac:spMkLst>
            <pc:docMk/>
            <pc:sldMk cId="2619301236" sldId="264"/>
            <ac:spMk id="320" creationId="{EA1C8458-DBAA-4D00-98AC-E9890360D5F1}"/>
          </ac:spMkLst>
        </pc:spChg>
        <pc:spChg chg="add del">
          <ac:chgData name="MD. ATIK ISHRAK SUJON" userId="82d1a808-12bb-42e9-8395-6091c5423216" providerId="ADAL" clId="{16B7D173-72BC-493D-96C8-FFBB7693A41D}" dt="2023-12-12T05:53:18.527" v="184" actId="26606"/>
          <ac:spMkLst>
            <pc:docMk/>
            <pc:sldMk cId="2619301236" sldId="264"/>
            <ac:spMk id="321" creationId="{A8D15A26-D50C-4BE5-8A59-321D90248097}"/>
          </ac:spMkLst>
        </pc:spChg>
        <pc:spChg chg="add del">
          <ac:chgData name="MD. ATIK ISHRAK SUJON" userId="82d1a808-12bb-42e9-8395-6091c5423216" providerId="ADAL" clId="{16B7D173-72BC-493D-96C8-FFBB7693A41D}" dt="2023-12-12T06:16:41.041" v="549" actId="26606"/>
          <ac:spMkLst>
            <pc:docMk/>
            <pc:sldMk cId="2619301236" sldId="264"/>
            <ac:spMk id="322" creationId="{F98810A7-E114-447A-A7D6-69B27CFB5650}"/>
          </ac:spMkLst>
        </pc:spChg>
        <pc:spChg chg="add del">
          <ac:chgData name="MD. ATIK ISHRAK SUJON" userId="82d1a808-12bb-42e9-8395-6091c5423216" providerId="ADAL" clId="{16B7D173-72BC-493D-96C8-FFBB7693A41D}" dt="2023-12-12T05:53:19.893" v="186" actId="26606"/>
          <ac:spMkLst>
            <pc:docMk/>
            <pc:sldMk cId="2619301236" sldId="264"/>
            <ac:spMk id="325" creationId="{4AC0CD9D-7610-4620-93B4-798CCD9AB581}"/>
          </ac:spMkLst>
        </pc:spChg>
        <pc:spChg chg="add del">
          <ac:chgData name="MD. ATIK ISHRAK SUJON" userId="82d1a808-12bb-42e9-8395-6091c5423216" providerId="ADAL" clId="{16B7D173-72BC-493D-96C8-FFBB7693A41D}" dt="2023-12-12T05:53:19.893" v="186" actId="26606"/>
          <ac:spMkLst>
            <pc:docMk/>
            <pc:sldMk cId="2619301236" sldId="264"/>
            <ac:spMk id="328" creationId="{DE4D62F9-188E-4530-84C2-24BDEE4BEB82}"/>
          </ac:spMkLst>
        </pc:spChg>
        <pc:spChg chg="add del">
          <ac:chgData name="MD. ATIK ISHRAK SUJON" userId="82d1a808-12bb-42e9-8395-6091c5423216" providerId="ADAL" clId="{16B7D173-72BC-493D-96C8-FFBB7693A41D}" dt="2023-12-12T05:53:19.893" v="186" actId="26606"/>
          <ac:spMkLst>
            <pc:docMk/>
            <pc:sldMk cId="2619301236" sldId="264"/>
            <ac:spMk id="329" creationId="{F3F4807A-5068-4492-8025-D75F320E908D}"/>
          </ac:spMkLst>
        </pc:spChg>
        <pc:spChg chg="add del">
          <ac:chgData name="MD. ATIK ISHRAK SUJON" userId="82d1a808-12bb-42e9-8395-6091c5423216" providerId="ADAL" clId="{16B7D173-72BC-493D-96C8-FFBB7693A41D}" dt="2023-12-12T05:53:19.893" v="186" actId="26606"/>
          <ac:spMkLst>
            <pc:docMk/>
            <pc:sldMk cId="2619301236" sldId="264"/>
            <ac:spMk id="330" creationId="{B24996F8-180C-4DCB-8A26-DFA336CDEFBC}"/>
          </ac:spMkLst>
        </pc:spChg>
        <pc:spChg chg="add del">
          <ac:chgData name="MD. ATIK ISHRAK SUJON" userId="82d1a808-12bb-42e9-8395-6091c5423216" providerId="ADAL" clId="{16B7D173-72BC-493D-96C8-FFBB7693A41D}" dt="2023-12-12T05:53:19.893" v="186" actId="26606"/>
          <ac:spMkLst>
            <pc:docMk/>
            <pc:sldMk cId="2619301236" sldId="264"/>
            <ac:spMk id="331" creationId="{D8B22DE2-C518-4F77-BE90-E1B6B1909D91}"/>
          </ac:spMkLst>
        </pc:spChg>
        <pc:spChg chg="add del">
          <ac:chgData name="MD. ATIK ISHRAK SUJON" userId="82d1a808-12bb-42e9-8395-6091c5423216" providerId="ADAL" clId="{16B7D173-72BC-493D-96C8-FFBB7693A41D}" dt="2023-12-12T05:53:19.893" v="186" actId="26606"/>
          <ac:spMkLst>
            <pc:docMk/>
            <pc:sldMk cId="2619301236" sldId="264"/>
            <ac:spMk id="332" creationId="{630182B0-3559-41D5-9EBC-0BD86BEDAD09}"/>
          </ac:spMkLst>
        </pc:spChg>
        <pc:spChg chg="add del">
          <ac:chgData name="MD. ATIK ISHRAK SUJON" userId="82d1a808-12bb-42e9-8395-6091c5423216" providerId="ADAL" clId="{16B7D173-72BC-493D-96C8-FFBB7693A41D}" dt="2023-12-12T05:53:51.895" v="198" actId="26606"/>
          <ac:spMkLst>
            <pc:docMk/>
            <pc:sldMk cId="2619301236" sldId="264"/>
            <ac:spMk id="336" creationId="{4AC0CD9D-7610-4620-93B4-798CCD9AB581}"/>
          </ac:spMkLst>
        </pc:spChg>
        <pc:spChg chg="add del">
          <ac:chgData name="MD. ATIK ISHRAK SUJON" userId="82d1a808-12bb-42e9-8395-6091c5423216" providerId="ADAL" clId="{16B7D173-72BC-493D-96C8-FFBB7693A41D}" dt="2023-12-12T05:53:51.895" v="198" actId="26606"/>
          <ac:spMkLst>
            <pc:docMk/>
            <pc:sldMk cId="2619301236" sldId="264"/>
            <ac:spMk id="339" creationId="{DE4D62F9-188E-4530-84C2-24BDEE4BEB82}"/>
          </ac:spMkLst>
        </pc:spChg>
        <pc:spChg chg="add del">
          <ac:chgData name="MD. ATIK ISHRAK SUJON" userId="82d1a808-12bb-42e9-8395-6091c5423216" providerId="ADAL" clId="{16B7D173-72BC-493D-96C8-FFBB7693A41D}" dt="2023-12-12T05:53:51.895" v="198" actId="26606"/>
          <ac:spMkLst>
            <pc:docMk/>
            <pc:sldMk cId="2619301236" sldId="264"/>
            <ac:spMk id="340" creationId="{D67CA421-FA2B-47ED-A101-F8BBEBB2976B}"/>
          </ac:spMkLst>
        </pc:spChg>
        <pc:spChg chg="add del">
          <ac:chgData name="MD. ATIK ISHRAK SUJON" userId="82d1a808-12bb-42e9-8395-6091c5423216" providerId="ADAL" clId="{16B7D173-72BC-493D-96C8-FFBB7693A41D}" dt="2023-12-12T05:53:51.895" v="198" actId="26606"/>
          <ac:spMkLst>
            <pc:docMk/>
            <pc:sldMk cId="2619301236" sldId="264"/>
            <ac:spMk id="341" creationId="{12425D82-CD5E-45A4-9542-70951E59F2D1}"/>
          </ac:spMkLst>
        </pc:spChg>
        <pc:spChg chg="add del">
          <ac:chgData name="MD. ATIK ISHRAK SUJON" userId="82d1a808-12bb-42e9-8395-6091c5423216" providerId="ADAL" clId="{16B7D173-72BC-493D-96C8-FFBB7693A41D}" dt="2023-12-12T05:53:51.895" v="198" actId="26606"/>
          <ac:spMkLst>
            <pc:docMk/>
            <pc:sldMk cId="2619301236" sldId="264"/>
            <ac:spMk id="342" creationId="{221DB897-A621-4D5F-AC81-91199AC4370E}"/>
          </ac:spMkLst>
        </pc:spChg>
        <pc:spChg chg="add del">
          <ac:chgData name="MD. ATIK ISHRAK SUJON" userId="82d1a808-12bb-42e9-8395-6091c5423216" providerId="ADAL" clId="{16B7D173-72BC-493D-96C8-FFBB7693A41D}" dt="2023-12-12T06:16:42.113" v="551" actId="26606"/>
          <ac:spMkLst>
            <pc:docMk/>
            <pc:sldMk cId="2619301236" sldId="264"/>
            <ac:spMk id="344" creationId="{4AC0CD9D-7610-4620-93B4-798CCD9AB581}"/>
          </ac:spMkLst>
        </pc:spChg>
        <pc:spChg chg="add del">
          <ac:chgData name="MD. ATIK ISHRAK SUJON" userId="82d1a808-12bb-42e9-8395-6091c5423216" providerId="ADAL" clId="{16B7D173-72BC-493D-96C8-FFBB7693A41D}" dt="2023-12-12T06:16:42.113" v="551" actId="26606"/>
          <ac:spMkLst>
            <pc:docMk/>
            <pc:sldMk cId="2619301236" sldId="264"/>
            <ac:spMk id="348" creationId="{DE4D62F9-188E-4530-84C2-24BDEE4BEB82}"/>
          </ac:spMkLst>
        </pc:spChg>
        <pc:spChg chg="add del">
          <ac:chgData name="MD. ATIK ISHRAK SUJON" userId="82d1a808-12bb-42e9-8395-6091c5423216" providerId="ADAL" clId="{16B7D173-72BC-493D-96C8-FFBB7693A41D}" dt="2023-12-12T06:16:42.113" v="551" actId="26606"/>
          <ac:spMkLst>
            <pc:docMk/>
            <pc:sldMk cId="2619301236" sldId="264"/>
            <ac:spMk id="350" creationId="{757B325C-3E35-45CF-9D07-3BCB281F3B9C}"/>
          </ac:spMkLst>
        </pc:spChg>
        <pc:spChg chg="add del">
          <ac:chgData name="MD. ATIK ISHRAK SUJON" userId="82d1a808-12bb-42e9-8395-6091c5423216" providerId="ADAL" clId="{16B7D173-72BC-493D-96C8-FFBB7693A41D}" dt="2023-12-12T05:53:25.698" v="189" actId="26606"/>
          <ac:spMkLst>
            <pc:docMk/>
            <pc:sldMk cId="2619301236" sldId="264"/>
            <ac:spMk id="351" creationId="{4AC0CD9D-7610-4620-93B4-798CCD9AB581}"/>
          </ac:spMkLst>
        </pc:spChg>
        <pc:spChg chg="add del">
          <ac:chgData name="MD. ATIK ISHRAK SUJON" userId="82d1a808-12bb-42e9-8395-6091c5423216" providerId="ADAL" clId="{16B7D173-72BC-493D-96C8-FFBB7693A41D}" dt="2023-12-12T06:16:42.113" v="551" actId="26606"/>
          <ac:spMkLst>
            <pc:docMk/>
            <pc:sldMk cId="2619301236" sldId="264"/>
            <ac:spMk id="352" creationId="{C24BEC42-AFF3-40D1-93A2-A27A42E1E23C}"/>
          </ac:spMkLst>
        </pc:spChg>
        <pc:spChg chg="add del">
          <ac:chgData name="MD. ATIK ISHRAK SUJON" userId="82d1a808-12bb-42e9-8395-6091c5423216" providerId="ADAL" clId="{16B7D173-72BC-493D-96C8-FFBB7693A41D}" dt="2023-12-12T06:16:42.113" v="551" actId="26606"/>
          <ac:spMkLst>
            <pc:docMk/>
            <pc:sldMk cId="2619301236" sldId="264"/>
            <ac:spMk id="354" creationId="{608F427C-1EC9-4280-9367-F2B3AA063E82}"/>
          </ac:spMkLst>
        </pc:spChg>
        <pc:spChg chg="add del">
          <ac:chgData name="MD. ATIK ISHRAK SUJON" userId="82d1a808-12bb-42e9-8395-6091c5423216" providerId="ADAL" clId="{16B7D173-72BC-493D-96C8-FFBB7693A41D}" dt="2023-12-12T06:16:42.113" v="551" actId="26606"/>
          <ac:spMkLst>
            <pc:docMk/>
            <pc:sldMk cId="2619301236" sldId="264"/>
            <ac:spMk id="356" creationId="{F98810A7-E114-447A-A7D6-69B27CFB5650}"/>
          </ac:spMkLst>
        </pc:spChg>
        <pc:spChg chg="add del">
          <ac:chgData name="MD. ATIK ISHRAK SUJON" userId="82d1a808-12bb-42e9-8395-6091c5423216" providerId="ADAL" clId="{16B7D173-72BC-493D-96C8-FFBB7693A41D}" dt="2023-12-12T05:53:25.698" v="189" actId="26606"/>
          <ac:spMkLst>
            <pc:docMk/>
            <pc:sldMk cId="2619301236" sldId="264"/>
            <ac:spMk id="357" creationId="{DE4D62F9-188E-4530-84C2-24BDEE4BEB82}"/>
          </ac:spMkLst>
        </pc:spChg>
        <pc:spChg chg="add del">
          <ac:chgData name="MD. ATIK ISHRAK SUJON" userId="82d1a808-12bb-42e9-8395-6091c5423216" providerId="ADAL" clId="{16B7D173-72BC-493D-96C8-FFBB7693A41D}" dt="2023-12-12T05:53:25.698" v="189" actId="26606"/>
          <ac:spMkLst>
            <pc:docMk/>
            <pc:sldMk cId="2619301236" sldId="264"/>
            <ac:spMk id="359" creationId="{757B325C-3E35-45CF-9D07-3BCB281F3B9C}"/>
          </ac:spMkLst>
        </pc:spChg>
        <pc:spChg chg="add del">
          <ac:chgData name="MD. ATIK ISHRAK SUJON" userId="82d1a808-12bb-42e9-8395-6091c5423216" providerId="ADAL" clId="{16B7D173-72BC-493D-96C8-FFBB7693A41D}" dt="2023-12-12T05:53:25.698" v="189" actId="26606"/>
          <ac:spMkLst>
            <pc:docMk/>
            <pc:sldMk cId="2619301236" sldId="264"/>
            <ac:spMk id="361" creationId="{C24BEC42-AFF3-40D1-93A2-A27A42E1E23C}"/>
          </ac:spMkLst>
        </pc:spChg>
        <pc:spChg chg="add del">
          <ac:chgData name="MD. ATIK ISHRAK SUJON" userId="82d1a808-12bb-42e9-8395-6091c5423216" providerId="ADAL" clId="{16B7D173-72BC-493D-96C8-FFBB7693A41D}" dt="2023-12-12T06:16:42.972" v="553" actId="26606"/>
          <ac:spMkLst>
            <pc:docMk/>
            <pc:sldMk cId="2619301236" sldId="264"/>
            <ac:spMk id="362" creationId="{4AC0CD9D-7610-4620-93B4-798CCD9AB581}"/>
          </ac:spMkLst>
        </pc:spChg>
        <pc:spChg chg="add del">
          <ac:chgData name="MD. ATIK ISHRAK SUJON" userId="82d1a808-12bb-42e9-8395-6091c5423216" providerId="ADAL" clId="{16B7D173-72BC-493D-96C8-FFBB7693A41D}" dt="2023-12-12T05:53:25.698" v="189" actId="26606"/>
          <ac:spMkLst>
            <pc:docMk/>
            <pc:sldMk cId="2619301236" sldId="264"/>
            <ac:spMk id="363" creationId="{608F427C-1EC9-4280-9367-F2B3AA063E82}"/>
          </ac:spMkLst>
        </pc:spChg>
        <pc:spChg chg="add del">
          <ac:chgData name="MD. ATIK ISHRAK SUJON" userId="82d1a808-12bb-42e9-8395-6091c5423216" providerId="ADAL" clId="{16B7D173-72BC-493D-96C8-FFBB7693A41D}" dt="2023-12-12T05:53:25.698" v="189" actId="26606"/>
          <ac:spMkLst>
            <pc:docMk/>
            <pc:sldMk cId="2619301236" sldId="264"/>
            <ac:spMk id="365" creationId="{F98810A7-E114-447A-A7D6-69B27CFB5650}"/>
          </ac:spMkLst>
        </pc:spChg>
        <pc:spChg chg="add del">
          <ac:chgData name="MD. ATIK ISHRAK SUJON" userId="82d1a808-12bb-42e9-8395-6091c5423216" providerId="ADAL" clId="{16B7D173-72BC-493D-96C8-FFBB7693A41D}" dt="2023-12-12T05:53:27.386" v="191" actId="26606"/>
          <ac:spMkLst>
            <pc:docMk/>
            <pc:sldMk cId="2619301236" sldId="264"/>
            <ac:spMk id="369" creationId="{4AC0CD9D-7610-4620-93B4-798CCD9AB581}"/>
          </ac:spMkLst>
        </pc:spChg>
        <pc:spChg chg="add del">
          <ac:chgData name="MD. ATIK ISHRAK SUJON" userId="82d1a808-12bb-42e9-8395-6091c5423216" providerId="ADAL" clId="{16B7D173-72BC-493D-96C8-FFBB7693A41D}" dt="2023-12-12T05:53:27.386" v="191" actId="26606"/>
          <ac:spMkLst>
            <pc:docMk/>
            <pc:sldMk cId="2619301236" sldId="264"/>
            <ac:spMk id="372" creationId="{DE4D62F9-188E-4530-84C2-24BDEE4BEB82}"/>
          </ac:spMkLst>
        </pc:spChg>
        <pc:spChg chg="add del">
          <ac:chgData name="MD. ATIK ISHRAK SUJON" userId="82d1a808-12bb-42e9-8395-6091c5423216" providerId="ADAL" clId="{16B7D173-72BC-493D-96C8-FFBB7693A41D}" dt="2023-12-12T05:53:27.386" v="191" actId="26606"/>
          <ac:spMkLst>
            <pc:docMk/>
            <pc:sldMk cId="2619301236" sldId="264"/>
            <ac:spMk id="373" creationId="{757B325C-3E35-45CF-9D07-3BCB281F3B9C}"/>
          </ac:spMkLst>
        </pc:spChg>
        <pc:spChg chg="add del">
          <ac:chgData name="MD. ATIK ISHRAK SUJON" userId="82d1a808-12bb-42e9-8395-6091c5423216" providerId="ADAL" clId="{16B7D173-72BC-493D-96C8-FFBB7693A41D}" dt="2023-12-12T05:53:27.386" v="191" actId="26606"/>
          <ac:spMkLst>
            <pc:docMk/>
            <pc:sldMk cId="2619301236" sldId="264"/>
            <ac:spMk id="374" creationId="{C24BEC42-AFF3-40D1-93A2-A27A42E1E23C}"/>
          </ac:spMkLst>
        </pc:spChg>
        <pc:spChg chg="add del">
          <ac:chgData name="MD. ATIK ISHRAK SUJON" userId="82d1a808-12bb-42e9-8395-6091c5423216" providerId="ADAL" clId="{16B7D173-72BC-493D-96C8-FFBB7693A41D}" dt="2023-12-12T05:53:27.386" v="191" actId="26606"/>
          <ac:spMkLst>
            <pc:docMk/>
            <pc:sldMk cId="2619301236" sldId="264"/>
            <ac:spMk id="375" creationId="{608F427C-1EC9-4280-9367-F2B3AA063E82}"/>
          </ac:spMkLst>
        </pc:spChg>
        <pc:spChg chg="add del">
          <ac:chgData name="MD. ATIK ISHRAK SUJON" userId="82d1a808-12bb-42e9-8395-6091c5423216" providerId="ADAL" clId="{16B7D173-72BC-493D-96C8-FFBB7693A41D}" dt="2023-12-12T05:53:27.386" v="191" actId="26606"/>
          <ac:spMkLst>
            <pc:docMk/>
            <pc:sldMk cId="2619301236" sldId="264"/>
            <ac:spMk id="376" creationId="{F98810A7-E114-447A-A7D6-69B27CFB5650}"/>
          </ac:spMkLst>
        </pc:spChg>
        <pc:spChg chg="add del">
          <ac:chgData name="MD. ATIK ISHRAK SUJON" userId="82d1a808-12bb-42e9-8395-6091c5423216" providerId="ADAL" clId="{16B7D173-72BC-493D-96C8-FFBB7693A41D}" dt="2023-12-12T06:16:42.972" v="553" actId="26606"/>
          <ac:spMkLst>
            <pc:docMk/>
            <pc:sldMk cId="2619301236" sldId="264"/>
            <ac:spMk id="377" creationId="{DE4D62F9-188E-4530-84C2-24BDEE4BEB82}"/>
          </ac:spMkLst>
        </pc:spChg>
        <pc:spChg chg="add del">
          <ac:chgData name="MD. ATIK ISHRAK SUJON" userId="82d1a808-12bb-42e9-8395-6091c5423216" providerId="ADAL" clId="{16B7D173-72BC-493D-96C8-FFBB7693A41D}" dt="2023-12-12T05:53:44.019" v="193" actId="26606"/>
          <ac:spMkLst>
            <pc:docMk/>
            <pc:sldMk cId="2619301236" sldId="264"/>
            <ac:spMk id="380" creationId="{4AC0CD9D-7610-4620-93B4-798CCD9AB581}"/>
          </ac:spMkLst>
        </pc:spChg>
        <pc:spChg chg="add del">
          <ac:chgData name="MD. ATIK ISHRAK SUJON" userId="82d1a808-12bb-42e9-8395-6091c5423216" providerId="ADAL" clId="{16B7D173-72BC-493D-96C8-FFBB7693A41D}" dt="2023-12-12T05:53:44.019" v="193" actId="26606"/>
          <ac:spMkLst>
            <pc:docMk/>
            <pc:sldMk cId="2619301236" sldId="264"/>
            <ac:spMk id="383" creationId="{DE4D62F9-188E-4530-84C2-24BDEE4BEB82}"/>
          </ac:spMkLst>
        </pc:spChg>
        <pc:spChg chg="add del">
          <ac:chgData name="MD. ATIK ISHRAK SUJON" userId="82d1a808-12bb-42e9-8395-6091c5423216" providerId="ADAL" clId="{16B7D173-72BC-493D-96C8-FFBB7693A41D}" dt="2023-12-12T05:53:44.019" v="193" actId="26606"/>
          <ac:spMkLst>
            <pc:docMk/>
            <pc:sldMk cId="2619301236" sldId="264"/>
            <ac:spMk id="384" creationId="{D27CF008-4B18-436D-B2D5-C1346C12438E}"/>
          </ac:spMkLst>
        </pc:spChg>
        <pc:spChg chg="add del">
          <ac:chgData name="MD. ATIK ISHRAK SUJON" userId="82d1a808-12bb-42e9-8395-6091c5423216" providerId="ADAL" clId="{16B7D173-72BC-493D-96C8-FFBB7693A41D}" dt="2023-12-12T05:53:44.019" v="193" actId="26606"/>
          <ac:spMkLst>
            <pc:docMk/>
            <pc:sldMk cId="2619301236" sldId="264"/>
            <ac:spMk id="385" creationId="{CE22DAD8-5F67-4B73-ADA9-06EF381F7AD6}"/>
          </ac:spMkLst>
        </pc:spChg>
        <pc:spChg chg="add del">
          <ac:chgData name="MD. ATIK ISHRAK SUJON" userId="82d1a808-12bb-42e9-8395-6091c5423216" providerId="ADAL" clId="{16B7D173-72BC-493D-96C8-FFBB7693A41D}" dt="2023-12-12T05:53:44.019" v="193" actId="26606"/>
          <ac:spMkLst>
            <pc:docMk/>
            <pc:sldMk cId="2619301236" sldId="264"/>
            <ac:spMk id="386" creationId="{E4F17063-EDA4-417B-946F-BA357F3B390D}"/>
          </ac:spMkLst>
        </pc:spChg>
        <pc:spChg chg="add del">
          <ac:chgData name="MD. ATIK ISHRAK SUJON" userId="82d1a808-12bb-42e9-8395-6091c5423216" providerId="ADAL" clId="{16B7D173-72BC-493D-96C8-FFBB7693A41D}" dt="2023-12-12T05:53:44.019" v="193" actId="26606"/>
          <ac:spMkLst>
            <pc:docMk/>
            <pc:sldMk cId="2619301236" sldId="264"/>
            <ac:spMk id="387" creationId="{D36F3EEA-55D4-4677-80E7-92D00B8F343B}"/>
          </ac:spMkLst>
        </pc:spChg>
        <pc:spChg chg="add del">
          <ac:chgData name="MD. ATIK ISHRAK SUJON" userId="82d1a808-12bb-42e9-8395-6091c5423216" providerId="ADAL" clId="{16B7D173-72BC-493D-96C8-FFBB7693A41D}" dt="2023-12-12T05:53:49.311" v="195" actId="26606"/>
          <ac:spMkLst>
            <pc:docMk/>
            <pc:sldMk cId="2619301236" sldId="264"/>
            <ac:spMk id="391" creationId="{4AC0CD9D-7610-4620-93B4-798CCD9AB581}"/>
          </ac:spMkLst>
        </pc:spChg>
        <pc:spChg chg="add del">
          <ac:chgData name="MD. ATIK ISHRAK SUJON" userId="82d1a808-12bb-42e9-8395-6091c5423216" providerId="ADAL" clId="{16B7D173-72BC-493D-96C8-FFBB7693A41D}" dt="2023-12-12T05:53:49.311" v="195" actId="26606"/>
          <ac:spMkLst>
            <pc:docMk/>
            <pc:sldMk cId="2619301236" sldId="264"/>
            <ac:spMk id="394" creationId="{DE4D62F9-188E-4530-84C2-24BDEE4BEB82}"/>
          </ac:spMkLst>
        </pc:spChg>
        <pc:spChg chg="add del">
          <ac:chgData name="MD. ATIK ISHRAK SUJON" userId="82d1a808-12bb-42e9-8395-6091c5423216" providerId="ADAL" clId="{16B7D173-72BC-493D-96C8-FFBB7693A41D}" dt="2023-12-12T05:53:51.852" v="197" actId="26606"/>
          <ac:spMkLst>
            <pc:docMk/>
            <pc:sldMk cId="2619301236" sldId="264"/>
            <ac:spMk id="398" creationId="{4AC0CD9D-7610-4620-93B4-798CCD9AB581}"/>
          </ac:spMkLst>
        </pc:spChg>
        <pc:spChg chg="add del">
          <ac:chgData name="MD. ATIK ISHRAK SUJON" userId="82d1a808-12bb-42e9-8395-6091c5423216" providerId="ADAL" clId="{16B7D173-72BC-493D-96C8-FFBB7693A41D}" dt="2023-12-12T05:53:51.852" v="197" actId="26606"/>
          <ac:spMkLst>
            <pc:docMk/>
            <pc:sldMk cId="2619301236" sldId="264"/>
            <ac:spMk id="401" creationId="{DE4D62F9-188E-4530-84C2-24BDEE4BEB82}"/>
          </ac:spMkLst>
        </pc:spChg>
        <pc:spChg chg="add del">
          <ac:chgData name="MD. ATIK ISHRAK SUJON" userId="82d1a808-12bb-42e9-8395-6091c5423216" providerId="ADAL" clId="{16B7D173-72BC-493D-96C8-FFBB7693A41D}" dt="2023-12-12T05:53:51.852" v="197" actId="26606"/>
          <ac:spMkLst>
            <pc:docMk/>
            <pc:sldMk cId="2619301236" sldId="264"/>
            <ac:spMk id="402" creationId="{D27CF008-4B18-436D-B2D5-C1346C12438E}"/>
          </ac:spMkLst>
        </pc:spChg>
        <pc:spChg chg="add del">
          <ac:chgData name="MD. ATIK ISHRAK SUJON" userId="82d1a808-12bb-42e9-8395-6091c5423216" providerId="ADAL" clId="{16B7D173-72BC-493D-96C8-FFBB7693A41D}" dt="2023-12-12T05:53:51.852" v="197" actId="26606"/>
          <ac:spMkLst>
            <pc:docMk/>
            <pc:sldMk cId="2619301236" sldId="264"/>
            <ac:spMk id="403" creationId="{CE22DAD8-5F67-4B73-ADA9-06EF381F7AD6}"/>
          </ac:spMkLst>
        </pc:spChg>
        <pc:spChg chg="add del">
          <ac:chgData name="MD. ATIK ISHRAK SUJON" userId="82d1a808-12bb-42e9-8395-6091c5423216" providerId="ADAL" clId="{16B7D173-72BC-493D-96C8-FFBB7693A41D}" dt="2023-12-12T05:53:51.852" v="197" actId="26606"/>
          <ac:spMkLst>
            <pc:docMk/>
            <pc:sldMk cId="2619301236" sldId="264"/>
            <ac:spMk id="404" creationId="{E4F17063-EDA4-417B-946F-BA357F3B390D}"/>
          </ac:spMkLst>
        </pc:spChg>
        <pc:spChg chg="add del">
          <ac:chgData name="MD. ATIK ISHRAK SUJON" userId="82d1a808-12bb-42e9-8395-6091c5423216" providerId="ADAL" clId="{16B7D173-72BC-493D-96C8-FFBB7693A41D}" dt="2023-12-12T05:53:51.852" v="197" actId="26606"/>
          <ac:spMkLst>
            <pc:docMk/>
            <pc:sldMk cId="2619301236" sldId="264"/>
            <ac:spMk id="405" creationId="{D36F3EEA-55D4-4677-80E7-92D00B8F343B}"/>
          </ac:spMkLst>
        </pc:spChg>
        <pc:spChg chg="add del">
          <ac:chgData name="MD. ATIK ISHRAK SUJON" userId="82d1a808-12bb-42e9-8395-6091c5423216" providerId="ADAL" clId="{16B7D173-72BC-493D-96C8-FFBB7693A41D}" dt="2023-12-12T06:16:45.581" v="555" actId="26606"/>
          <ac:spMkLst>
            <pc:docMk/>
            <pc:sldMk cId="2619301236" sldId="264"/>
            <ac:spMk id="406" creationId="{4AC0CD9D-7610-4620-93B4-798CCD9AB581}"/>
          </ac:spMkLst>
        </pc:spChg>
        <pc:spChg chg="add del">
          <ac:chgData name="MD. ATIK ISHRAK SUJON" userId="82d1a808-12bb-42e9-8395-6091c5423216" providerId="ADAL" clId="{16B7D173-72BC-493D-96C8-FFBB7693A41D}" dt="2023-12-12T05:57:42.868" v="235" actId="26606"/>
          <ac:spMkLst>
            <pc:docMk/>
            <pc:sldMk cId="2619301236" sldId="264"/>
            <ac:spMk id="409" creationId="{4AC0CD9D-7610-4620-93B4-798CCD9AB581}"/>
          </ac:spMkLst>
        </pc:spChg>
        <pc:spChg chg="add del">
          <ac:chgData name="MD. ATIK ISHRAK SUJON" userId="82d1a808-12bb-42e9-8395-6091c5423216" providerId="ADAL" clId="{16B7D173-72BC-493D-96C8-FFBB7693A41D}" dt="2023-12-12T05:57:42.868" v="235" actId="26606"/>
          <ac:spMkLst>
            <pc:docMk/>
            <pc:sldMk cId="2619301236" sldId="264"/>
            <ac:spMk id="412" creationId="{DE4D62F9-188E-4530-84C2-24BDEE4BEB82}"/>
          </ac:spMkLst>
        </pc:spChg>
        <pc:spChg chg="add del">
          <ac:chgData name="MD. ATIK ISHRAK SUJON" userId="82d1a808-12bb-42e9-8395-6091c5423216" providerId="ADAL" clId="{16B7D173-72BC-493D-96C8-FFBB7693A41D}" dt="2023-12-12T05:57:42.868" v="235" actId="26606"/>
          <ac:spMkLst>
            <pc:docMk/>
            <pc:sldMk cId="2619301236" sldId="264"/>
            <ac:spMk id="413" creationId="{F3F4807A-5068-4492-8025-D75F320E908D}"/>
          </ac:spMkLst>
        </pc:spChg>
        <pc:spChg chg="add del">
          <ac:chgData name="MD. ATIK ISHRAK SUJON" userId="82d1a808-12bb-42e9-8395-6091c5423216" providerId="ADAL" clId="{16B7D173-72BC-493D-96C8-FFBB7693A41D}" dt="2023-12-12T05:57:42.868" v="235" actId="26606"/>
          <ac:spMkLst>
            <pc:docMk/>
            <pc:sldMk cId="2619301236" sldId="264"/>
            <ac:spMk id="414" creationId="{B24996F8-180C-4DCB-8A26-DFA336CDEFBC}"/>
          </ac:spMkLst>
        </pc:spChg>
        <pc:spChg chg="add del">
          <ac:chgData name="MD. ATIK ISHRAK SUJON" userId="82d1a808-12bb-42e9-8395-6091c5423216" providerId="ADAL" clId="{16B7D173-72BC-493D-96C8-FFBB7693A41D}" dt="2023-12-12T05:57:42.868" v="235" actId="26606"/>
          <ac:spMkLst>
            <pc:docMk/>
            <pc:sldMk cId="2619301236" sldId="264"/>
            <ac:spMk id="415" creationId="{D8B22DE2-C518-4F77-BE90-E1B6B1909D91}"/>
          </ac:spMkLst>
        </pc:spChg>
        <pc:spChg chg="add del">
          <ac:chgData name="MD. ATIK ISHRAK SUJON" userId="82d1a808-12bb-42e9-8395-6091c5423216" providerId="ADAL" clId="{16B7D173-72BC-493D-96C8-FFBB7693A41D}" dt="2023-12-12T05:57:42.868" v="235" actId="26606"/>
          <ac:spMkLst>
            <pc:docMk/>
            <pc:sldMk cId="2619301236" sldId="264"/>
            <ac:spMk id="416" creationId="{630182B0-3559-41D5-9EBC-0BD86BEDAD09}"/>
          </ac:spMkLst>
        </pc:spChg>
        <pc:spChg chg="add del">
          <ac:chgData name="MD. ATIK ISHRAK SUJON" userId="82d1a808-12bb-42e9-8395-6091c5423216" providerId="ADAL" clId="{16B7D173-72BC-493D-96C8-FFBB7693A41D}" dt="2023-12-12T05:57:23.432" v="224" actId="26606"/>
          <ac:spMkLst>
            <pc:docMk/>
            <pc:sldMk cId="2619301236" sldId="264"/>
            <ac:spMk id="420" creationId="{4AC0CD9D-7610-4620-93B4-798CCD9AB581}"/>
          </ac:spMkLst>
        </pc:spChg>
        <pc:spChg chg="add del">
          <ac:chgData name="MD. ATIK ISHRAK SUJON" userId="82d1a808-12bb-42e9-8395-6091c5423216" providerId="ADAL" clId="{16B7D173-72BC-493D-96C8-FFBB7693A41D}" dt="2023-12-12T05:56:54.701" v="207" actId="26606"/>
          <ac:spMkLst>
            <pc:docMk/>
            <pc:sldMk cId="2619301236" sldId="264"/>
            <ac:spMk id="425" creationId="{4AC0CD9D-7610-4620-93B4-798CCD9AB581}"/>
          </ac:spMkLst>
        </pc:spChg>
        <pc:spChg chg="add del">
          <ac:chgData name="MD. ATIK ISHRAK SUJON" userId="82d1a808-12bb-42e9-8395-6091c5423216" providerId="ADAL" clId="{16B7D173-72BC-493D-96C8-FFBB7693A41D}" dt="2023-12-12T05:57:23.432" v="224" actId="26606"/>
          <ac:spMkLst>
            <pc:docMk/>
            <pc:sldMk cId="2619301236" sldId="264"/>
            <ac:spMk id="426" creationId="{DE4D62F9-188E-4530-84C2-24BDEE4BEB82}"/>
          </ac:spMkLst>
        </pc:spChg>
        <pc:spChg chg="add del">
          <ac:chgData name="MD. ATIK ISHRAK SUJON" userId="82d1a808-12bb-42e9-8395-6091c5423216" providerId="ADAL" clId="{16B7D173-72BC-493D-96C8-FFBB7693A41D}" dt="2023-12-12T05:57:23.432" v="224" actId="26606"/>
          <ac:spMkLst>
            <pc:docMk/>
            <pc:sldMk cId="2619301236" sldId="264"/>
            <ac:spMk id="428" creationId="{757B325C-3E35-45CF-9D07-3BCB281F3B9C}"/>
          </ac:spMkLst>
        </pc:spChg>
        <pc:spChg chg="add del">
          <ac:chgData name="MD. ATIK ISHRAK SUJON" userId="82d1a808-12bb-42e9-8395-6091c5423216" providerId="ADAL" clId="{16B7D173-72BC-493D-96C8-FFBB7693A41D}" dt="2023-12-12T05:57:23.432" v="224" actId="26606"/>
          <ac:spMkLst>
            <pc:docMk/>
            <pc:sldMk cId="2619301236" sldId="264"/>
            <ac:spMk id="430" creationId="{C24BEC42-AFF3-40D1-93A2-A27A42E1E23C}"/>
          </ac:spMkLst>
        </pc:spChg>
        <pc:spChg chg="add del">
          <ac:chgData name="MD. ATIK ISHRAK SUJON" userId="82d1a808-12bb-42e9-8395-6091c5423216" providerId="ADAL" clId="{16B7D173-72BC-493D-96C8-FFBB7693A41D}" dt="2023-12-12T05:56:54.701" v="207" actId="26606"/>
          <ac:spMkLst>
            <pc:docMk/>
            <pc:sldMk cId="2619301236" sldId="264"/>
            <ac:spMk id="431" creationId="{DE4D62F9-188E-4530-84C2-24BDEE4BEB82}"/>
          </ac:spMkLst>
        </pc:spChg>
        <pc:spChg chg="add del">
          <ac:chgData name="MD. ATIK ISHRAK SUJON" userId="82d1a808-12bb-42e9-8395-6091c5423216" providerId="ADAL" clId="{16B7D173-72BC-493D-96C8-FFBB7693A41D}" dt="2023-12-12T05:57:23.432" v="224" actId="26606"/>
          <ac:spMkLst>
            <pc:docMk/>
            <pc:sldMk cId="2619301236" sldId="264"/>
            <ac:spMk id="432" creationId="{608F427C-1EC9-4280-9367-F2B3AA063E82}"/>
          </ac:spMkLst>
        </pc:spChg>
        <pc:spChg chg="add del">
          <ac:chgData name="MD. ATIK ISHRAK SUJON" userId="82d1a808-12bb-42e9-8395-6091c5423216" providerId="ADAL" clId="{16B7D173-72BC-493D-96C8-FFBB7693A41D}" dt="2023-12-12T05:56:54.701" v="207" actId="26606"/>
          <ac:spMkLst>
            <pc:docMk/>
            <pc:sldMk cId="2619301236" sldId="264"/>
            <ac:spMk id="433" creationId="{F3F4807A-5068-4492-8025-D75F320E908D}"/>
          </ac:spMkLst>
        </pc:spChg>
        <pc:spChg chg="add del">
          <ac:chgData name="MD. ATIK ISHRAK SUJON" userId="82d1a808-12bb-42e9-8395-6091c5423216" providerId="ADAL" clId="{16B7D173-72BC-493D-96C8-FFBB7693A41D}" dt="2023-12-12T05:57:23.432" v="224" actId="26606"/>
          <ac:spMkLst>
            <pc:docMk/>
            <pc:sldMk cId="2619301236" sldId="264"/>
            <ac:spMk id="434" creationId="{F98810A7-E114-447A-A7D6-69B27CFB5650}"/>
          </ac:spMkLst>
        </pc:spChg>
        <pc:spChg chg="add del">
          <ac:chgData name="MD. ATIK ISHRAK SUJON" userId="82d1a808-12bb-42e9-8395-6091c5423216" providerId="ADAL" clId="{16B7D173-72BC-493D-96C8-FFBB7693A41D}" dt="2023-12-12T05:56:54.701" v="207" actId="26606"/>
          <ac:spMkLst>
            <pc:docMk/>
            <pc:sldMk cId="2619301236" sldId="264"/>
            <ac:spMk id="435" creationId="{B24996F8-180C-4DCB-8A26-DFA336CDEFBC}"/>
          </ac:spMkLst>
        </pc:spChg>
        <pc:spChg chg="add del">
          <ac:chgData name="MD. ATIK ISHRAK SUJON" userId="82d1a808-12bb-42e9-8395-6091c5423216" providerId="ADAL" clId="{16B7D173-72BC-493D-96C8-FFBB7693A41D}" dt="2023-12-12T05:56:54.701" v="207" actId="26606"/>
          <ac:spMkLst>
            <pc:docMk/>
            <pc:sldMk cId="2619301236" sldId="264"/>
            <ac:spMk id="437" creationId="{D8B22DE2-C518-4F77-BE90-E1B6B1909D91}"/>
          </ac:spMkLst>
        </pc:spChg>
        <pc:spChg chg="add del">
          <ac:chgData name="MD. ATIK ISHRAK SUJON" userId="82d1a808-12bb-42e9-8395-6091c5423216" providerId="ADAL" clId="{16B7D173-72BC-493D-96C8-FFBB7693A41D}" dt="2023-12-12T05:56:54.701" v="207" actId="26606"/>
          <ac:spMkLst>
            <pc:docMk/>
            <pc:sldMk cId="2619301236" sldId="264"/>
            <ac:spMk id="439" creationId="{630182B0-3559-41D5-9EBC-0BD86BEDAD09}"/>
          </ac:spMkLst>
        </pc:spChg>
        <pc:spChg chg="add del">
          <ac:chgData name="MD. ATIK ISHRAK SUJON" userId="82d1a808-12bb-42e9-8395-6091c5423216" providerId="ADAL" clId="{16B7D173-72BC-493D-96C8-FFBB7693A41D}" dt="2023-12-12T05:57:26.378" v="226" actId="26606"/>
          <ac:spMkLst>
            <pc:docMk/>
            <pc:sldMk cId="2619301236" sldId="264"/>
            <ac:spMk id="440" creationId="{4AC0CD9D-7610-4620-93B4-798CCD9AB581}"/>
          </ac:spMkLst>
        </pc:spChg>
        <pc:spChg chg="add del">
          <ac:chgData name="MD. ATIK ISHRAK SUJON" userId="82d1a808-12bb-42e9-8395-6091c5423216" providerId="ADAL" clId="{16B7D173-72BC-493D-96C8-FFBB7693A41D}" dt="2023-12-12T05:56:56.210" v="209" actId="26606"/>
          <ac:spMkLst>
            <pc:docMk/>
            <pc:sldMk cId="2619301236" sldId="264"/>
            <ac:spMk id="443" creationId="{4AC0CD9D-7610-4620-93B4-798CCD9AB581}"/>
          </ac:spMkLst>
        </pc:spChg>
        <pc:spChg chg="add del">
          <ac:chgData name="MD. ATIK ISHRAK SUJON" userId="82d1a808-12bb-42e9-8395-6091c5423216" providerId="ADAL" clId="{16B7D173-72BC-493D-96C8-FFBB7693A41D}" dt="2023-12-12T05:56:56.210" v="209" actId="26606"/>
          <ac:spMkLst>
            <pc:docMk/>
            <pc:sldMk cId="2619301236" sldId="264"/>
            <ac:spMk id="446" creationId="{DE4D62F9-188E-4530-84C2-24BDEE4BEB82}"/>
          </ac:spMkLst>
        </pc:spChg>
        <pc:spChg chg="add del">
          <ac:chgData name="MD. ATIK ISHRAK SUJON" userId="82d1a808-12bb-42e9-8395-6091c5423216" providerId="ADAL" clId="{16B7D173-72BC-493D-96C8-FFBB7693A41D}" dt="2023-12-12T05:56:56.210" v="209" actId="26606"/>
          <ac:spMkLst>
            <pc:docMk/>
            <pc:sldMk cId="2619301236" sldId="264"/>
            <ac:spMk id="447" creationId="{F3F4807A-5068-4492-8025-D75F320E908D}"/>
          </ac:spMkLst>
        </pc:spChg>
        <pc:spChg chg="add del">
          <ac:chgData name="MD. ATIK ISHRAK SUJON" userId="82d1a808-12bb-42e9-8395-6091c5423216" providerId="ADAL" clId="{16B7D173-72BC-493D-96C8-FFBB7693A41D}" dt="2023-12-12T05:56:56.210" v="209" actId="26606"/>
          <ac:spMkLst>
            <pc:docMk/>
            <pc:sldMk cId="2619301236" sldId="264"/>
            <ac:spMk id="448" creationId="{B24996F8-180C-4DCB-8A26-DFA336CDEFBC}"/>
          </ac:spMkLst>
        </pc:spChg>
        <pc:spChg chg="add del">
          <ac:chgData name="MD. ATIK ISHRAK SUJON" userId="82d1a808-12bb-42e9-8395-6091c5423216" providerId="ADAL" clId="{16B7D173-72BC-493D-96C8-FFBB7693A41D}" dt="2023-12-12T05:56:56.210" v="209" actId="26606"/>
          <ac:spMkLst>
            <pc:docMk/>
            <pc:sldMk cId="2619301236" sldId="264"/>
            <ac:spMk id="449" creationId="{D8B22DE2-C518-4F77-BE90-E1B6B1909D91}"/>
          </ac:spMkLst>
        </pc:spChg>
        <pc:spChg chg="add del">
          <ac:chgData name="MD. ATIK ISHRAK SUJON" userId="82d1a808-12bb-42e9-8395-6091c5423216" providerId="ADAL" clId="{16B7D173-72BC-493D-96C8-FFBB7693A41D}" dt="2023-12-12T05:56:56.210" v="209" actId="26606"/>
          <ac:spMkLst>
            <pc:docMk/>
            <pc:sldMk cId="2619301236" sldId="264"/>
            <ac:spMk id="450" creationId="{630182B0-3559-41D5-9EBC-0BD86BEDAD09}"/>
          </ac:spMkLst>
        </pc:spChg>
        <pc:spChg chg="add del">
          <ac:chgData name="MD. ATIK ISHRAK SUJON" userId="82d1a808-12bb-42e9-8395-6091c5423216" providerId="ADAL" clId="{16B7D173-72BC-493D-96C8-FFBB7693A41D}" dt="2023-12-12T05:56:57.034" v="211" actId="26606"/>
          <ac:spMkLst>
            <pc:docMk/>
            <pc:sldMk cId="2619301236" sldId="264"/>
            <ac:spMk id="454" creationId="{4AC0CD9D-7610-4620-93B4-798CCD9AB581}"/>
          </ac:spMkLst>
        </pc:spChg>
        <pc:spChg chg="add del">
          <ac:chgData name="MD. ATIK ISHRAK SUJON" userId="82d1a808-12bb-42e9-8395-6091c5423216" providerId="ADAL" clId="{16B7D173-72BC-493D-96C8-FFBB7693A41D}" dt="2023-12-12T05:56:57.034" v="211" actId="26606"/>
          <ac:spMkLst>
            <pc:docMk/>
            <pc:sldMk cId="2619301236" sldId="264"/>
            <ac:spMk id="457" creationId="{DE4D62F9-188E-4530-84C2-24BDEE4BEB82}"/>
          </ac:spMkLst>
        </pc:spChg>
        <pc:spChg chg="add del">
          <ac:chgData name="MD. ATIK ISHRAK SUJON" userId="82d1a808-12bb-42e9-8395-6091c5423216" providerId="ADAL" clId="{16B7D173-72BC-493D-96C8-FFBB7693A41D}" dt="2023-12-12T05:56:57.034" v="211" actId="26606"/>
          <ac:spMkLst>
            <pc:docMk/>
            <pc:sldMk cId="2619301236" sldId="264"/>
            <ac:spMk id="458" creationId="{757B325C-3E35-45CF-9D07-3BCB281F3B9C}"/>
          </ac:spMkLst>
        </pc:spChg>
        <pc:spChg chg="add del">
          <ac:chgData name="MD. ATIK ISHRAK SUJON" userId="82d1a808-12bb-42e9-8395-6091c5423216" providerId="ADAL" clId="{16B7D173-72BC-493D-96C8-FFBB7693A41D}" dt="2023-12-12T05:56:57.034" v="211" actId="26606"/>
          <ac:spMkLst>
            <pc:docMk/>
            <pc:sldMk cId="2619301236" sldId="264"/>
            <ac:spMk id="459" creationId="{C24BEC42-AFF3-40D1-93A2-A27A42E1E23C}"/>
          </ac:spMkLst>
        </pc:spChg>
        <pc:spChg chg="add del">
          <ac:chgData name="MD. ATIK ISHRAK SUJON" userId="82d1a808-12bb-42e9-8395-6091c5423216" providerId="ADAL" clId="{16B7D173-72BC-493D-96C8-FFBB7693A41D}" dt="2023-12-12T05:56:57.034" v="211" actId="26606"/>
          <ac:spMkLst>
            <pc:docMk/>
            <pc:sldMk cId="2619301236" sldId="264"/>
            <ac:spMk id="460" creationId="{608F427C-1EC9-4280-9367-F2B3AA063E82}"/>
          </ac:spMkLst>
        </pc:spChg>
        <pc:spChg chg="add del">
          <ac:chgData name="MD. ATIK ISHRAK SUJON" userId="82d1a808-12bb-42e9-8395-6091c5423216" providerId="ADAL" clId="{16B7D173-72BC-493D-96C8-FFBB7693A41D}" dt="2023-12-12T05:56:57.034" v="211" actId="26606"/>
          <ac:spMkLst>
            <pc:docMk/>
            <pc:sldMk cId="2619301236" sldId="264"/>
            <ac:spMk id="461" creationId="{F98810A7-E114-447A-A7D6-69B27CFB5650}"/>
          </ac:spMkLst>
        </pc:spChg>
        <pc:spChg chg="add del">
          <ac:chgData name="MD. ATIK ISHRAK SUJON" userId="82d1a808-12bb-42e9-8395-6091c5423216" providerId="ADAL" clId="{16B7D173-72BC-493D-96C8-FFBB7693A41D}" dt="2023-12-12T05:56:58.699" v="213" actId="26606"/>
          <ac:spMkLst>
            <pc:docMk/>
            <pc:sldMk cId="2619301236" sldId="264"/>
            <ac:spMk id="465" creationId="{4AC0CD9D-7610-4620-93B4-798CCD9AB581}"/>
          </ac:spMkLst>
        </pc:spChg>
        <pc:spChg chg="add del">
          <ac:chgData name="MD. ATIK ISHRAK SUJON" userId="82d1a808-12bb-42e9-8395-6091c5423216" providerId="ADAL" clId="{16B7D173-72BC-493D-96C8-FFBB7693A41D}" dt="2023-12-12T05:56:58.699" v="213" actId="26606"/>
          <ac:spMkLst>
            <pc:docMk/>
            <pc:sldMk cId="2619301236" sldId="264"/>
            <ac:spMk id="468" creationId="{DE4D62F9-188E-4530-84C2-24BDEE4BEB82}"/>
          </ac:spMkLst>
        </pc:spChg>
        <pc:spChg chg="add del">
          <ac:chgData name="MD. ATIK ISHRAK SUJON" userId="82d1a808-12bb-42e9-8395-6091c5423216" providerId="ADAL" clId="{16B7D173-72BC-493D-96C8-FFBB7693A41D}" dt="2023-12-12T05:56:58.699" v="213" actId="26606"/>
          <ac:spMkLst>
            <pc:docMk/>
            <pc:sldMk cId="2619301236" sldId="264"/>
            <ac:spMk id="469" creationId="{757B325C-3E35-45CF-9D07-3BCB281F3B9C}"/>
          </ac:spMkLst>
        </pc:spChg>
        <pc:spChg chg="add del">
          <ac:chgData name="MD. ATIK ISHRAK SUJON" userId="82d1a808-12bb-42e9-8395-6091c5423216" providerId="ADAL" clId="{16B7D173-72BC-493D-96C8-FFBB7693A41D}" dt="2023-12-12T05:56:58.699" v="213" actId="26606"/>
          <ac:spMkLst>
            <pc:docMk/>
            <pc:sldMk cId="2619301236" sldId="264"/>
            <ac:spMk id="470" creationId="{C24BEC42-AFF3-40D1-93A2-A27A42E1E23C}"/>
          </ac:spMkLst>
        </pc:spChg>
        <pc:spChg chg="add del">
          <ac:chgData name="MD. ATIK ISHRAK SUJON" userId="82d1a808-12bb-42e9-8395-6091c5423216" providerId="ADAL" clId="{16B7D173-72BC-493D-96C8-FFBB7693A41D}" dt="2023-12-12T05:56:58.699" v="213" actId="26606"/>
          <ac:spMkLst>
            <pc:docMk/>
            <pc:sldMk cId="2619301236" sldId="264"/>
            <ac:spMk id="471" creationId="{608F427C-1EC9-4280-9367-F2B3AA063E82}"/>
          </ac:spMkLst>
        </pc:spChg>
        <pc:spChg chg="add del">
          <ac:chgData name="MD. ATIK ISHRAK SUJON" userId="82d1a808-12bb-42e9-8395-6091c5423216" providerId="ADAL" clId="{16B7D173-72BC-493D-96C8-FFBB7693A41D}" dt="2023-12-12T05:56:58.699" v="213" actId="26606"/>
          <ac:spMkLst>
            <pc:docMk/>
            <pc:sldMk cId="2619301236" sldId="264"/>
            <ac:spMk id="472" creationId="{F98810A7-E114-447A-A7D6-69B27CFB5650}"/>
          </ac:spMkLst>
        </pc:spChg>
        <pc:spChg chg="add del">
          <ac:chgData name="MD. ATIK ISHRAK SUJON" userId="82d1a808-12bb-42e9-8395-6091c5423216" providerId="ADAL" clId="{16B7D173-72BC-493D-96C8-FFBB7693A41D}" dt="2023-12-12T05:57:26.378" v="226" actId="26606"/>
          <ac:spMkLst>
            <pc:docMk/>
            <pc:sldMk cId="2619301236" sldId="264"/>
            <ac:spMk id="473" creationId="{DE4D62F9-188E-4530-84C2-24BDEE4BEB82}"/>
          </ac:spMkLst>
        </pc:spChg>
        <pc:spChg chg="add del">
          <ac:chgData name="MD. ATIK ISHRAK SUJON" userId="82d1a808-12bb-42e9-8395-6091c5423216" providerId="ADAL" clId="{16B7D173-72BC-493D-96C8-FFBB7693A41D}" dt="2023-12-12T05:57:02.443" v="215" actId="26606"/>
          <ac:spMkLst>
            <pc:docMk/>
            <pc:sldMk cId="2619301236" sldId="264"/>
            <ac:spMk id="476" creationId="{4AC0CD9D-7610-4620-93B4-798CCD9AB581}"/>
          </ac:spMkLst>
        </pc:spChg>
        <pc:spChg chg="add del">
          <ac:chgData name="MD. ATIK ISHRAK SUJON" userId="82d1a808-12bb-42e9-8395-6091c5423216" providerId="ADAL" clId="{16B7D173-72BC-493D-96C8-FFBB7693A41D}" dt="2023-12-12T05:57:02.443" v="215" actId="26606"/>
          <ac:spMkLst>
            <pc:docMk/>
            <pc:sldMk cId="2619301236" sldId="264"/>
            <ac:spMk id="479" creationId="{DE4D62F9-188E-4530-84C2-24BDEE4BEB82}"/>
          </ac:spMkLst>
        </pc:spChg>
        <pc:spChg chg="add del">
          <ac:chgData name="MD. ATIK ISHRAK SUJON" userId="82d1a808-12bb-42e9-8395-6091c5423216" providerId="ADAL" clId="{16B7D173-72BC-493D-96C8-FFBB7693A41D}" dt="2023-12-12T05:57:02.443" v="215" actId="26606"/>
          <ac:spMkLst>
            <pc:docMk/>
            <pc:sldMk cId="2619301236" sldId="264"/>
            <ac:spMk id="480" creationId="{D27CF008-4B18-436D-B2D5-C1346C12438E}"/>
          </ac:spMkLst>
        </pc:spChg>
        <pc:spChg chg="add del">
          <ac:chgData name="MD. ATIK ISHRAK SUJON" userId="82d1a808-12bb-42e9-8395-6091c5423216" providerId="ADAL" clId="{16B7D173-72BC-493D-96C8-FFBB7693A41D}" dt="2023-12-12T05:57:02.443" v="215" actId="26606"/>
          <ac:spMkLst>
            <pc:docMk/>
            <pc:sldMk cId="2619301236" sldId="264"/>
            <ac:spMk id="481" creationId="{CE22DAD8-5F67-4B73-ADA9-06EF381F7AD6}"/>
          </ac:spMkLst>
        </pc:spChg>
        <pc:spChg chg="add del">
          <ac:chgData name="MD. ATIK ISHRAK SUJON" userId="82d1a808-12bb-42e9-8395-6091c5423216" providerId="ADAL" clId="{16B7D173-72BC-493D-96C8-FFBB7693A41D}" dt="2023-12-12T05:57:02.443" v="215" actId="26606"/>
          <ac:spMkLst>
            <pc:docMk/>
            <pc:sldMk cId="2619301236" sldId="264"/>
            <ac:spMk id="482" creationId="{E4F17063-EDA4-417B-946F-BA357F3B390D}"/>
          </ac:spMkLst>
        </pc:spChg>
        <pc:spChg chg="add del">
          <ac:chgData name="MD. ATIK ISHRAK SUJON" userId="82d1a808-12bb-42e9-8395-6091c5423216" providerId="ADAL" clId="{16B7D173-72BC-493D-96C8-FFBB7693A41D}" dt="2023-12-12T05:57:02.443" v="215" actId="26606"/>
          <ac:spMkLst>
            <pc:docMk/>
            <pc:sldMk cId="2619301236" sldId="264"/>
            <ac:spMk id="483" creationId="{D36F3EEA-55D4-4677-80E7-92D00B8F343B}"/>
          </ac:spMkLst>
        </pc:spChg>
        <pc:spChg chg="add del">
          <ac:chgData name="MD. ATIK ISHRAK SUJON" userId="82d1a808-12bb-42e9-8395-6091c5423216" providerId="ADAL" clId="{16B7D173-72BC-493D-96C8-FFBB7693A41D}" dt="2023-12-12T05:57:26.378" v="226" actId="26606"/>
          <ac:spMkLst>
            <pc:docMk/>
            <pc:sldMk cId="2619301236" sldId="264"/>
            <ac:spMk id="484" creationId="{757B325C-3E35-45CF-9D07-3BCB281F3B9C}"/>
          </ac:spMkLst>
        </pc:spChg>
        <pc:spChg chg="add del">
          <ac:chgData name="MD. ATIK ISHRAK SUJON" userId="82d1a808-12bb-42e9-8395-6091c5423216" providerId="ADAL" clId="{16B7D173-72BC-493D-96C8-FFBB7693A41D}" dt="2023-12-12T05:57:03.770" v="217" actId="26606"/>
          <ac:spMkLst>
            <pc:docMk/>
            <pc:sldMk cId="2619301236" sldId="264"/>
            <ac:spMk id="487" creationId="{4AC0CD9D-7610-4620-93B4-798CCD9AB581}"/>
          </ac:spMkLst>
        </pc:spChg>
        <pc:spChg chg="add del">
          <ac:chgData name="MD. ATIK ISHRAK SUJON" userId="82d1a808-12bb-42e9-8395-6091c5423216" providerId="ADAL" clId="{16B7D173-72BC-493D-96C8-FFBB7693A41D}" dt="2023-12-12T05:57:03.770" v="217" actId="26606"/>
          <ac:spMkLst>
            <pc:docMk/>
            <pc:sldMk cId="2619301236" sldId="264"/>
            <ac:spMk id="490" creationId="{DE4D62F9-188E-4530-84C2-24BDEE4BEB82}"/>
          </ac:spMkLst>
        </pc:spChg>
        <pc:spChg chg="add del">
          <ac:chgData name="MD. ATIK ISHRAK SUJON" userId="82d1a808-12bb-42e9-8395-6091c5423216" providerId="ADAL" clId="{16B7D173-72BC-493D-96C8-FFBB7693A41D}" dt="2023-12-12T05:57:03.770" v="217" actId="26606"/>
          <ac:spMkLst>
            <pc:docMk/>
            <pc:sldMk cId="2619301236" sldId="264"/>
            <ac:spMk id="491" creationId="{D67CA421-FA2B-47ED-A101-F8BBEBB2976B}"/>
          </ac:spMkLst>
        </pc:spChg>
        <pc:spChg chg="add del">
          <ac:chgData name="MD. ATIK ISHRAK SUJON" userId="82d1a808-12bb-42e9-8395-6091c5423216" providerId="ADAL" clId="{16B7D173-72BC-493D-96C8-FFBB7693A41D}" dt="2023-12-12T05:57:03.770" v="217" actId="26606"/>
          <ac:spMkLst>
            <pc:docMk/>
            <pc:sldMk cId="2619301236" sldId="264"/>
            <ac:spMk id="492" creationId="{12425D82-CD5E-45A4-9542-70951E59F2D1}"/>
          </ac:spMkLst>
        </pc:spChg>
        <pc:spChg chg="add del">
          <ac:chgData name="MD. ATIK ISHRAK SUJON" userId="82d1a808-12bb-42e9-8395-6091c5423216" providerId="ADAL" clId="{16B7D173-72BC-493D-96C8-FFBB7693A41D}" dt="2023-12-12T05:57:03.770" v="217" actId="26606"/>
          <ac:spMkLst>
            <pc:docMk/>
            <pc:sldMk cId="2619301236" sldId="264"/>
            <ac:spMk id="493" creationId="{221DB897-A621-4D5F-AC81-91199AC4370E}"/>
          </ac:spMkLst>
        </pc:spChg>
        <pc:spChg chg="add del">
          <ac:chgData name="MD. ATIK ISHRAK SUJON" userId="82d1a808-12bb-42e9-8395-6091c5423216" providerId="ADAL" clId="{16B7D173-72BC-493D-96C8-FFBB7693A41D}" dt="2023-12-12T05:57:26.378" v="226" actId="26606"/>
          <ac:spMkLst>
            <pc:docMk/>
            <pc:sldMk cId="2619301236" sldId="264"/>
            <ac:spMk id="494" creationId="{C24BEC42-AFF3-40D1-93A2-A27A42E1E23C}"/>
          </ac:spMkLst>
        </pc:spChg>
        <pc:spChg chg="add del">
          <ac:chgData name="MD. ATIK ISHRAK SUJON" userId="82d1a808-12bb-42e9-8395-6091c5423216" providerId="ADAL" clId="{16B7D173-72BC-493D-96C8-FFBB7693A41D}" dt="2023-12-12T05:57:05.059" v="219" actId="26606"/>
          <ac:spMkLst>
            <pc:docMk/>
            <pc:sldMk cId="2619301236" sldId="264"/>
            <ac:spMk id="497" creationId="{4AC0CD9D-7610-4620-93B4-798CCD9AB581}"/>
          </ac:spMkLst>
        </pc:spChg>
        <pc:spChg chg="add del">
          <ac:chgData name="MD. ATIK ISHRAK SUJON" userId="82d1a808-12bb-42e9-8395-6091c5423216" providerId="ADAL" clId="{16B7D173-72BC-493D-96C8-FFBB7693A41D}" dt="2023-12-12T05:57:05.059" v="219" actId="26606"/>
          <ac:spMkLst>
            <pc:docMk/>
            <pc:sldMk cId="2619301236" sldId="264"/>
            <ac:spMk id="500" creationId="{DE4D62F9-188E-4530-84C2-24BDEE4BEB82}"/>
          </ac:spMkLst>
        </pc:spChg>
        <pc:spChg chg="add del">
          <ac:chgData name="MD. ATIK ISHRAK SUJON" userId="82d1a808-12bb-42e9-8395-6091c5423216" providerId="ADAL" clId="{16B7D173-72BC-493D-96C8-FFBB7693A41D}" dt="2023-12-12T05:57:05.059" v="219" actId="26606"/>
          <ac:spMkLst>
            <pc:docMk/>
            <pc:sldMk cId="2619301236" sldId="264"/>
            <ac:spMk id="501" creationId="{D430D4B1-AA01-4B1F-8235-C7C6D0F186E3}"/>
          </ac:spMkLst>
        </pc:spChg>
        <pc:spChg chg="add del">
          <ac:chgData name="MD. ATIK ISHRAK SUJON" userId="82d1a808-12bb-42e9-8395-6091c5423216" providerId="ADAL" clId="{16B7D173-72BC-493D-96C8-FFBB7693A41D}" dt="2023-12-12T05:57:05.059" v="219" actId="26606"/>
          <ac:spMkLst>
            <pc:docMk/>
            <pc:sldMk cId="2619301236" sldId="264"/>
            <ac:spMk id="502" creationId="{3354DFA6-6453-4DEA-B13E-C2A4D45708F1}"/>
          </ac:spMkLst>
        </pc:spChg>
        <pc:spChg chg="add del">
          <ac:chgData name="MD. ATIK ISHRAK SUJON" userId="82d1a808-12bb-42e9-8395-6091c5423216" providerId="ADAL" clId="{16B7D173-72BC-493D-96C8-FFBB7693A41D}" dt="2023-12-12T05:57:05.059" v="219" actId="26606"/>
          <ac:spMkLst>
            <pc:docMk/>
            <pc:sldMk cId="2619301236" sldId="264"/>
            <ac:spMk id="503" creationId="{585ADACC-B978-41CD-812C-38B46FD27358}"/>
          </ac:spMkLst>
        </pc:spChg>
        <pc:spChg chg="add del">
          <ac:chgData name="MD. ATIK ISHRAK SUJON" userId="82d1a808-12bb-42e9-8395-6091c5423216" providerId="ADAL" clId="{16B7D173-72BC-493D-96C8-FFBB7693A41D}" dt="2023-12-12T05:57:05.059" v="219" actId="26606"/>
          <ac:spMkLst>
            <pc:docMk/>
            <pc:sldMk cId="2619301236" sldId="264"/>
            <ac:spMk id="504" creationId="{27114C93-446E-4342-B0E4-565235060182}"/>
          </ac:spMkLst>
        </pc:spChg>
        <pc:spChg chg="add del">
          <ac:chgData name="MD. ATIK ISHRAK SUJON" userId="82d1a808-12bb-42e9-8395-6091c5423216" providerId="ADAL" clId="{16B7D173-72BC-493D-96C8-FFBB7693A41D}" dt="2023-12-12T05:57:26.378" v="226" actId="26606"/>
          <ac:spMkLst>
            <pc:docMk/>
            <pc:sldMk cId="2619301236" sldId="264"/>
            <ac:spMk id="505" creationId="{608F427C-1EC9-4280-9367-F2B3AA063E82}"/>
          </ac:spMkLst>
        </pc:spChg>
        <pc:spChg chg="add del">
          <ac:chgData name="MD. ATIK ISHRAK SUJON" userId="82d1a808-12bb-42e9-8395-6091c5423216" providerId="ADAL" clId="{16B7D173-72BC-493D-96C8-FFBB7693A41D}" dt="2023-12-12T05:57:08.808" v="221" actId="26606"/>
          <ac:spMkLst>
            <pc:docMk/>
            <pc:sldMk cId="2619301236" sldId="264"/>
            <ac:spMk id="508" creationId="{4AC0CD9D-7610-4620-93B4-798CCD9AB581}"/>
          </ac:spMkLst>
        </pc:spChg>
        <pc:spChg chg="add del">
          <ac:chgData name="MD. ATIK ISHRAK SUJON" userId="82d1a808-12bb-42e9-8395-6091c5423216" providerId="ADAL" clId="{16B7D173-72BC-493D-96C8-FFBB7693A41D}" dt="2023-12-12T05:57:08.808" v="221" actId="26606"/>
          <ac:spMkLst>
            <pc:docMk/>
            <pc:sldMk cId="2619301236" sldId="264"/>
            <ac:spMk id="511" creationId="{DE4D62F9-188E-4530-84C2-24BDEE4BEB82}"/>
          </ac:spMkLst>
        </pc:spChg>
        <pc:spChg chg="add del">
          <ac:chgData name="MD. ATIK ISHRAK SUJON" userId="82d1a808-12bb-42e9-8395-6091c5423216" providerId="ADAL" clId="{16B7D173-72BC-493D-96C8-FFBB7693A41D}" dt="2023-12-12T05:57:08.808" v="221" actId="26606"/>
          <ac:spMkLst>
            <pc:docMk/>
            <pc:sldMk cId="2619301236" sldId="264"/>
            <ac:spMk id="512" creationId="{D430D4B1-AA01-4B1F-8235-C7C6D0F186E3}"/>
          </ac:spMkLst>
        </pc:spChg>
        <pc:spChg chg="add del">
          <ac:chgData name="MD. ATIK ISHRAK SUJON" userId="82d1a808-12bb-42e9-8395-6091c5423216" providerId="ADAL" clId="{16B7D173-72BC-493D-96C8-FFBB7693A41D}" dt="2023-12-12T05:57:08.808" v="221" actId="26606"/>
          <ac:spMkLst>
            <pc:docMk/>
            <pc:sldMk cId="2619301236" sldId="264"/>
            <ac:spMk id="513" creationId="{3354DFA6-6453-4DEA-B13E-C2A4D45708F1}"/>
          </ac:spMkLst>
        </pc:spChg>
        <pc:spChg chg="add del">
          <ac:chgData name="MD. ATIK ISHRAK SUJON" userId="82d1a808-12bb-42e9-8395-6091c5423216" providerId="ADAL" clId="{16B7D173-72BC-493D-96C8-FFBB7693A41D}" dt="2023-12-12T05:57:08.808" v="221" actId="26606"/>
          <ac:spMkLst>
            <pc:docMk/>
            <pc:sldMk cId="2619301236" sldId="264"/>
            <ac:spMk id="514" creationId="{585ADACC-B978-41CD-812C-38B46FD27358}"/>
          </ac:spMkLst>
        </pc:spChg>
        <pc:spChg chg="add del">
          <ac:chgData name="MD. ATIK ISHRAK SUJON" userId="82d1a808-12bb-42e9-8395-6091c5423216" providerId="ADAL" clId="{16B7D173-72BC-493D-96C8-FFBB7693A41D}" dt="2023-12-12T05:57:08.808" v="221" actId="26606"/>
          <ac:spMkLst>
            <pc:docMk/>
            <pc:sldMk cId="2619301236" sldId="264"/>
            <ac:spMk id="515" creationId="{27114C93-446E-4342-B0E4-565235060182}"/>
          </ac:spMkLst>
        </pc:spChg>
        <pc:spChg chg="add del">
          <ac:chgData name="MD. ATIK ISHRAK SUJON" userId="82d1a808-12bb-42e9-8395-6091c5423216" providerId="ADAL" clId="{16B7D173-72BC-493D-96C8-FFBB7693A41D}" dt="2023-12-12T05:57:26.378" v="226" actId="26606"/>
          <ac:spMkLst>
            <pc:docMk/>
            <pc:sldMk cId="2619301236" sldId="264"/>
            <ac:spMk id="516" creationId="{F98810A7-E114-447A-A7D6-69B27CFB5650}"/>
          </ac:spMkLst>
        </pc:spChg>
        <pc:spChg chg="add del">
          <ac:chgData name="MD. ATIK ISHRAK SUJON" userId="82d1a808-12bb-42e9-8395-6091c5423216" providerId="ADAL" clId="{16B7D173-72BC-493D-96C8-FFBB7693A41D}" dt="2023-12-12T05:57:30.002" v="228" actId="26606"/>
          <ac:spMkLst>
            <pc:docMk/>
            <pc:sldMk cId="2619301236" sldId="264"/>
            <ac:spMk id="520" creationId="{4AC0CD9D-7610-4620-93B4-798CCD9AB581}"/>
          </ac:spMkLst>
        </pc:spChg>
        <pc:spChg chg="add del">
          <ac:chgData name="MD. ATIK ISHRAK SUJON" userId="82d1a808-12bb-42e9-8395-6091c5423216" providerId="ADAL" clId="{16B7D173-72BC-493D-96C8-FFBB7693A41D}" dt="2023-12-12T05:57:30.002" v="228" actId="26606"/>
          <ac:spMkLst>
            <pc:docMk/>
            <pc:sldMk cId="2619301236" sldId="264"/>
            <ac:spMk id="523" creationId="{DE4D62F9-188E-4530-84C2-24BDEE4BEB82}"/>
          </ac:spMkLst>
        </pc:spChg>
        <pc:spChg chg="add del">
          <ac:chgData name="MD. ATIK ISHRAK SUJON" userId="82d1a808-12bb-42e9-8395-6091c5423216" providerId="ADAL" clId="{16B7D173-72BC-493D-96C8-FFBB7693A41D}" dt="2023-12-12T05:57:30.002" v="228" actId="26606"/>
          <ac:spMkLst>
            <pc:docMk/>
            <pc:sldMk cId="2619301236" sldId="264"/>
            <ac:spMk id="524" creationId="{F3F4807A-5068-4492-8025-D75F320E908D}"/>
          </ac:spMkLst>
        </pc:spChg>
        <pc:spChg chg="add del">
          <ac:chgData name="MD. ATIK ISHRAK SUJON" userId="82d1a808-12bb-42e9-8395-6091c5423216" providerId="ADAL" clId="{16B7D173-72BC-493D-96C8-FFBB7693A41D}" dt="2023-12-12T05:57:30.002" v="228" actId="26606"/>
          <ac:spMkLst>
            <pc:docMk/>
            <pc:sldMk cId="2619301236" sldId="264"/>
            <ac:spMk id="525" creationId="{B24996F8-180C-4DCB-8A26-DFA336CDEFBC}"/>
          </ac:spMkLst>
        </pc:spChg>
        <pc:spChg chg="add del">
          <ac:chgData name="MD. ATIK ISHRAK SUJON" userId="82d1a808-12bb-42e9-8395-6091c5423216" providerId="ADAL" clId="{16B7D173-72BC-493D-96C8-FFBB7693A41D}" dt="2023-12-12T05:57:30.002" v="228" actId="26606"/>
          <ac:spMkLst>
            <pc:docMk/>
            <pc:sldMk cId="2619301236" sldId="264"/>
            <ac:spMk id="526" creationId="{D8B22DE2-C518-4F77-BE90-E1B6B1909D91}"/>
          </ac:spMkLst>
        </pc:spChg>
        <pc:spChg chg="add del">
          <ac:chgData name="MD. ATIK ISHRAK SUJON" userId="82d1a808-12bb-42e9-8395-6091c5423216" providerId="ADAL" clId="{16B7D173-72BC-493D-96C8-FFBB7693A41D}" dt="2023-12-12T05:57:30.002" v="228" actId="26606"/>
          <ac:spMkLst>
            <pc:docMk/>
            <pc:sldMk cId="2619301236" sldId="264"/>
            <ac:spMk id="527" creationId="{630182B0-3559-41D5-9EBC-0BD86BEDAD09}"/>
          </ac:spMkLst>
        </pc:spChg>
        <pc:spChg chg="add del">
          <ac:chgData name="MD. ATIK ISHRAK SUJON" userId="82d1a808-12bb-42e9-8395-6091c5423216" providerId="ADAL" clId="{16B7D173-72BC-493D-96C8-FFBB7693A41D}" dt="2023-12-12T06:16:45.581" v="555" actId="26606"/>
          <ac:spMkLst>
            <pc:docMk/>
            <pc:sldMk cId="2619301236" sldId="264"/>
            <ac:spMk id="528" creationId="{DE4D62F9-188E-4530-84C2-24BDEE4BEB82}"/>
          </ac:spMkLst>
        </pc:spChg>
        <pc:spChg chg="add del">
          <ac:chgData name="MD. ATIK ISHRAK SUJON" userId="82d1a808-12bb-42e9-8395-6091c5423216" providerId="ADAL" clId="{16B7D173-72BC-493D-96C8-FFBB7693A41D}" dt="2023-12-12T05:57:31.225" v="230" actId="26606"/>
          <ac:spMkLst>
            <pc:docMk/>
            <pc:sldMk cId="2619301236" sldId="264"/>
            <ac:spMk id="531" creationId="{4AC0CD9D-7610-4620-93B4-798CCD9AB581}"/>
          </ac:spMkLst>
        </pc:spChg>
        <pc:spChg chg="add del">
          <ac:chgData name="MD. ATIK ISHRAK SUJON" userId="82d1a808-12bb-42e9-8395-6091c5423216" providerId="ADAL" clId="{16B7D173-72BC-493D-96C8-FFBB7693A41D}" dt="2023-12-12T05:57:31.225" v="230" actId="26606"/>
          <ac:spMkLst>
            <pc:docMk/>
            <pc:sldMk cId="2619301236" sldId="264"/>
            <ac:spMk id="534" creationId="{DE4D62F9-188E-4530-84C2-24BDEE4BEB82}"/>
          </ac:spMkLst>
        </pc:spChg>
        <pc:spChg chg="add del">
          <ac:chgData name="MD. ATIK ISHRAK SUJON" userId="82d1a808-12bb-42e9-8395-6091c5423216" providerId="ADAL" clId="{16B7D173-72BC-493D-96C8-FFBB7693A41D}" dt="2023-12-12T05:57:31.225" v="230" actId="26606"/>
          <ac:spMkLst>
            <pc:docMk/>
            <pc:sldMk cId="2619301236" sldId="264"/>
            <ac:spMk id="535" creationId="{F3F4807A-5068-4492-8025-D75F320E908D}"/>
          </ac:spMkLst>
        </pc:spChg>
        <pc:spChg chg="add del">
          <ac:chgData name="MD. ATIK ISHRAK SUJON" userId="82d1a808-12bb-42e9-8395-6091c5423216" providerId="ADAL" clId="{16B7D173-72BC-493D-96C8-FFBB7693A41D}" dt="2023-12-12T05:57:31.225" v="230" actId="26606"/>
          <ac:spMkLst>
            <pc:docMk/>
            <pc:sldMk cId="2619301236" sldId="264"/>
            <ac:spMk id="536" creationId="{B24996F8-180C-4DCB-8A26-DFA336CDEFBC}"/>
          </ac:spMkLst>
        </pc:spChg>
        <pc:spChg chg="add del">
          <ac:chgData name="MD. ATIK ISHRAK SUJON" userId="82d1a808-12bb-42e9-8395-6091c5423216" providerId="ADAL" clId="{16B7D173-72BC-493D-96C8-FFBB7693A41D}" dt="2023-12-12T05:57:31.225" v="230" actId="26606"/>
          <ac:spMkLst>
            <pc:docMk/>
            <pc:sldMk cId="2619301236" sldId="264"/>
            <ac:spMk id="537" creationId="{D8B22DE2-C518-4F77-BE90-E1B6B1909D91}"/>
          </ac:spMkLst>
        </pc:spChg>
        <pc:spChg chg="add del">
          <ac:chgData name="MD. ATIK ISHRAK SUJON" userId="82d1a808-12bb-42e9-8395-6091c5423216" providerId="ADAL" clId="{16B7D173-72BC-493D-96C8-FFBB7693A41D}" dt="2023-12-12T05:57:31.225" v="230" actId="26606"/>
          <ac:spMkLst>
            <pc:docMk/>
            <pc:sldMk cId="2619301236" sldId="264"/>
            <ac:spMk id="538" creationId="{630182B0-3559-41D5-9EBC-0BD86BEDAD09}"/>
          </ac:spMkLst>
        </pc:spChg>
        <pc:spChg chg="add del">
          <ac:chgData name="MD. ATIK ISHRAK SUJON" userId="82d1a808-12bb-42e9-8395-6091c5423216" providerId="ADAL" clId="{16B7D173-72BC-493D-96C8-FFBB7693A41D}" dt="2023-12-12T06:16:45.581" v="555" actId="26606"/>
          <ac:spMkLst>
            <pc:docMk/>
            <pc:sldMk cId="2619301236" sldId="264"/>
            <ac:spMk id="539" creationId="{F3F4807A-5068-4492-8025-D75F320E908D}"/>
          </ac:spMkLst>
        </pc:spChg>
        <pc:spChg chg="add del">
          <ac:chgData name="MD. ATIK ISHRAK SUJON" userId="82d1a808-12bb-42e9-8395-6091c5423216" providerId="ADAL" clId="{16B7D173-72BC-493D-96C8-FFBB7693A41D}" dt="2023-12-12T05:57:33.027" v="232" actId="26606"/>
          <ac:spMkLst>
            <pc:docMk/>
            <pc:sldMk cId="2619301236" sldId="264"/>
            <ac:spMk id="542" creationId="{4AC0CD9D-7610-4620-93B4-798CCD9AB581}"/>
          </ac:spMkLst>
        </pc:spChg>
        <pc:spChg chg="add del">
          <ac:chgData name="MD. ATIK ISHRAK SUJON" userId="82d1a808-12bb-42e9-8395-6091c5423216" providerId="ADAL" clId="{16B7D173-72BC-493D-96C8-FFBB7693A41D}" dt="2023-12-12T05:57:33.027" v="232" actId="26606"/>
          <ac:spMkLst>
            <pc:docMk/>
            <pc:sldMk cId="2619301236" sldId="264"/>
            <ac:spMk id="545" creationId="{DE4D62F9-188E-4530-84C2-24BDEE4BEB82}"/>
          </ac:spMkLst>
        </pc:spChg>
        <pc:spChg chg="add del">
          <ac:chgData name="MD. ATIK ISHRAK SUJON" userId="82d1a808-12bb-42e9-8395-6091c5423216" providerId="ADAL" clId="{16B7D173-72BC-493D-96C8-FFBB7693A41D}" dt="2023-12-12T05:57:33.027" v="232" actId="26606"/>
          <ac:spMkLst>
            <pc:docMk/>
            <pc:sldMk cId="2619301236" sldId="264"/>
            <ac:spMk id="546" creationId="{7810E80F-9C89-42DA-AC6A-CA9F6C0FEE1D}"/>
          </ac:spMkLst>
        </pc:spChg>
        <pc:spChg chg="add del">
          <ac:chgData name="MD. ATIK ISHRAK SUJON" userId="82d1a808-12bb-42e9-8395-6091c5423216" providerId="ADAL" clId="{16B7D173-72BC-493D-96C8-FFBB7693A41D}" dt="2023-12-12T05:57:33.027" v="232" actId="26606"/>
          <ac:spMkLst>
            <pc:docMk/>
            <pc:sldMk cId="2619301236" sldId="264"/>
            <ac:spMk id="547" creationId="{35955B09-6DFD-41EE-8794-648DBC50B39F}"/>
          </ac:spMkLst>
        </pc:spChg>
        <pc:spChg chg="add del">
          <ac:chgData name="MD. ATIK ISHRAK SUJON" userId="82d1a808-12bb-42e9-8395-6091c5423216" providerId="ADAL" clId="{16B7D173-72BC-493D-96C8-FFBB7693A41D}" dt="2023-12-12T05:57:33.027" v="232" actId="26606"/>
          <ac:spMkLst>
            <pc:docMk/>
            <pc:sldMk cId="2619301236" sldId="264"/>
            <ac:spMk id="548" creationId="{EA1C8458-DBAA-4D00-98AC-E9890360D5F1}"/>
          </ac:spMkLst>
        </pc:spChg>
        <pc:spChg chg="add del">
          <ac:chgData name="MD. ATIK ISHRAK SUJON" userId="82d1a808-12bb-42e9-8395-6091c5423216" providerId="ADAL" clId="{16B7D173-72BC-493D-96C8-FFBB7693A41D}" dt="2023-12-12T05:57:33.027" v="232" actId="26606"/>
          <ac:spMkLst>
            <pc:docMk/>
            <pc:sldMk cId="2619301236" sldId="264"/>
            <ac:spMk id="549" creationId="{A8D15A26-D50C-4BE5-8A59-321D90248097}"/>
          </ac:spMkLst>
        </pc:spChg>
        <pc:spChg chg="add del">
          <ac:chgData name="MD. ATIK ISHRAK SUJON" userId="82d1a808-12bb-42e9-8395-6091c5423216" providerId="ADAL" clId="{16B7D173-72BC-493D-96C8-FFBB7693A41D}" dt="2023-12-12T06:16:45.581" v="555" actId="26606"/>
          <ac:spMkLst>
            <pc:docMk/>
            <pc:sldMk cId="2619301236" sldId="264"/>
            <ac:spMk id="550" creationId="{B24996F8-180C-4DCB-8A26-DFA336CDEFBC}"/>
          </ac:spMkLst>
        </pc:spChg>
        <pc:spChg chg="add del">
          <ac:chgData name="MD. ATIK ISHRAK SUJON" userId="82d1a808-12bb-42e9-8395-6091c5423216" providerId="ADAL" clId="{16B7D173-72BC-493D-96C8-FFBB7693A41D}" dt="2023-12-12T05:57:42.842" v="234" actId="26606"/>
          <ac:spMkLst>
            <pc:docMk/>
            <pc:sldMk cId="2619301236" sldId="264"/>
            <ac:spMk id="553" creationId="{4AC0CD9D-7610-4620-93B4-798CCD9AB581}"/>
          </ac:spMkLst>
        </pc:spChg>
        <pc:spChg chg="add del">
          <ac:chgData name="MD. ATIK ISHRAK SUJON" userId="82d1a808-12bb-42e9-8395-6091c5423216" providerId="ADAL" clId="{16B7D173-72BC-493D-96C8-FFBB7693A41D}" dt="2023-12-12T05:57:42.842" v="234" actId="26606"/>
          <ac:spMkLst>
            <pc:docMk/>
            <pc:sldMk cId="2619301236" sldId="264"/>
            <ac:spMk id="556" creationId="{DE4D62F9-188E-4530-84C2-24BDEE4BEB82}"/>
          </ac:spMkLst>
        </pc:spChg>
        <pc:spChg chg="add del">
          <ac:chgData name="MD. ATIK ISHRAK SUJON" userId="82d1a808-12bb-42e9-8395-6091c5423216" providerId="ADAL" clId="{16B7D173-72BC-493D-96C8-FFBB7693A41D}" dt="2023-12-12T05:57:42.842" v="234" actId="26606"/>
          <ac:spMkLst>
            <pc:docMk/>
            <pc:sldMk cId="2619301236" sldId="264"/>
            <ac:spMk id="557" creationId="{D27CF008-4B18-436D-B2D5-C1346C12438E}"/>
          </ac:spMkLst>
        </pc:spChg>
        <pc:spChg chg="add del">
          <ac:chgData name="MD. ATIK ISHRAK SUJON" userId="82d1a808-12bb-42e9-8395-6091c5423216" providerId="ADAL" clId="{16B7D173-72BC-493D-96C8-FFBB7693A41D}" dt="2023-12-12T05:57:42.842" v="234" actId="26606"/>
          <ac:spMkLst>
            <pc:docMk/>
            <pc:sldMk cId="2619301236" sldId="264"/>
            <ac:spMk id="558" creationId="{CE22DAD8-5F67-4B73-ADA9-06EF381F7AD6}"/>
          </ac:spMkLst>
        </pc:spChg>
        <pc:spChg chg="add del">
          <ac:chgData name="MD. ATIK ISHRAK SUJON" userId="82d1a808-12bb-42e9-8395-6091c5423216" providerId="ADAL" clId="{16B7D173-72BC-493D-96C8-FFBB7693A41D}" dt="2023-12-12T05:57:42.842" v="234" actId="26606"/>
          <ac:spMkLst>
            <pc:docMk/>
            <pc:sldMk cId="2619301236" sldId="264"/>
            <ac:spMk id="559" creationId="{E4F17063-EDA4-417B-946F-BA357F3B390D}"/>
          </ac:spMkLst>
        </pc:spChg>
        <pc:spChg chg="add del">
          <ac:chgData name="MD. ATIK ISHRAK SUJON" userId="82d1a808-12bb-42e9-8395-6091c5423216" providerId="ADAL" clId="{16B7D173-72BC-493D-96C8-FFBB7693A41D}" dt="2023-12-12T05:57:42.842" v="234" actId="26606"/>
          <ac:spMkLst>
            <pc:docMk/>
            <pc:sldMk cId="2619301236" sldId="264"/>
            <ac:spMk id="560" creationId="{D36F3EEA-55D4-4677-80E7-92D00B8F343B}"/>
          </ac:spMkLst>
        </pc:spChg>
        <pc:spChg chg="add del">
          <ac:chgData name="MD. ATIK ISHRAK SUJON" userId="82d1a808-12bb-42e9-8395-6091c5423216" providerId="ADAL" clId="{16B7D173-72BC-493D-96C8-FFBB7693A41D}" dt="2023-12-12T06:16:45.581" v="555" actId="26606"/>
          <ac:spMkLst>
            <pc:docMk/>
            <pc:sldMk cId="2619301236" sldId="264"/>
            <ac:spMk id="561" creationId="{D8B22DE2-C518-4F77-BE90-E1B6B1909D91}"/>
          </ac:spMkLst>
        </pc:spChg>
        <pc:spChg chg="add del">
          <ac:chgData name="MD. ATIK ISHRAK SUJON" userId="82d1a808-12bb-42e9-8395-6091c5423216" providerId="ADAL" clId="{16B7D173-72BC-493D-96C8-FFBB7693A41D}" dt="2023-12-12T05:58:25.167" v="243" actId="26606"/>
          <ac:spMkLst>
            <pc:docMk/>
            <pc:sldMk cId="2619301236" sldId="264"/>
            <ac:spMk id="564" creationId="{4AC0CD9D-7610-4620-93B4-798CCD9AB581}"/>
          </ac:spMkLst>
        </pc:spChg>
        <pc:spChg chg="add del">
          <ac:chgData name="MD. ATIK ISHRAK SUJON" userId="82d1a808-12bb-42e9-8395-6091c5423216" providerId="ADAL" clId="{16B7D173-72BC-493D-96C8-FFBB7693A41D}" dt="2023-12-12T05:58:25.167" v="243" actId="26606"/>
          <ac:spMkLst>
            <pc:docMk/>
            <pc:sldMk cId="2619301236" sldId="264"/>
            <ac:spMk id="567" creationId="{DE4D62F9-188E-4530-84C2-24BDEE4BEB82}"/>
          </ac:spMkLst>
        </pc:spChg>
        <pc:spChg chg="add del">
          <ac:chgData name="MD. ATIK ISHRAK SUJON" userId="82d1a808-12bb-42e9-8395-6091c5423216" providerId="ADAL" clId="{16B7D173-72BC-493D-96C8-FFBB7693A41D}" dt="2023-12-12T05:58:25.167" v="243" actId="26606"/>
          <ac:spMkLst>
            <pc:docMk/>
            <pc:sldMk cId="2619301236" sldId="264"/>
            <ac:spMk id="568" creationId="{D430D4B1-AA01-4B1F-8235-C7C6D0F186E3}"/>
          </ac:spMkLst>
        </pc:spChg>
        <pc:spChg chg="add del">
          <ac:chgData name="MD. ATIK ISHRAK SUJON" userId="82d1a808-12bb-42e9-8395-6091c5423216" providerId="ADAL" clId="{16B7D173-72BC-493D-96C8-FFBB7693A41D}" dt="2023-12-12T05:58:25.167" v="243" actId="26606"/>
          <ac:spMkLst>
            <pc:docMk/>
            <pc:sldMk cId="2619301236" sldId="264"/>
            <ac:spMk id="569" creationId="{3354DFA6-6453-4DEA-B13E-C2A4D45708F1}"/>
          </ac:spMkLst>
        </pc:spChg>
        <pc:spChg chg="add del">
          <ac:chgData name="MD. ATIK ISHRAK SUJON" userId="82d1a808-12bb-42e9-8395-6091c5423216" providerId="ADAL" clId="{16B7D173-72BC-493D-96C8-FFBB7693A41D}" dt="2023-12-12T05:58:25.167" v="243" actId="26606"/>
          <ac:spMkLst>
            <pc:docMk/>
            <pc:sldMk cId="2619301236" sldId="264"/>
            <ac:spMk id="570" creationId="{585ADACC-B978-41CD-812C-38B46FD27358}"/>
          </ac:spMkLst>
        </pc:spChg>
        <pc:spChg chg="add del">
          <ac:chgData name="MD. ATIK ISHRAK SUJON" userId="82d1a808-12bb-42e9-8395-6091c5423216" providerId="ADAL" clId="{16B7D173-72BC-493D-96C8-FFBB7693A41D}" dt="2023-12-12T05:58:25.167" v="243" actId="26606"/>
          <ac:spMkLst>
            <pc:docMk/>
            <pc:sldMk cId="2619301236" sldId="264"/>
            <ac:spMk id="571" creationId="{27114C93-446E-4342-B0E4-565235060182}"/>
          </ac:spMkLst>
        </pc:spChg>
        <pc:spChg chg="add del">
          <ac:chgData name="MD. ATIK ISHRAK SUJON" userId="82d1a808-12bb-42e9-8395-6091c5423216" providerId="ADAL" clId="{16B7D173-72BC-493D-96C8-FFBB7693A41D}" dt="2023-12-12T06:16:45.581" v="555" actId="26606"/>
          <ac:spMkLst>
            <pc:docMk/>
            <pc:sldMk cId="2619301236" sldId="264"/>
            <ac:spMk id="572" creationId="{630182B0-3559-41D5-9EBC-0BD86BEDAD09}"/>
          </ac:spMkLst>
        </pc:spChg>
        <pc:spChg chg="add del">
          <ac:chgData name="MD. ATIK ISHRAK SUJON" userId="82d1a808-12bb-42e9-8395-6091c5423216" providerId="ADAL" clId="{16B7D173-72BC-493D-96C8-FFBB7693A41D}" dt="2023-12-12T06:16:48.078" v="557" actId="26606"/>
          <ac:spMkLst>
            <pc:docMk/>
            <pc:sldMk cId="2619301236" sldId="264"/>
            <ac:spMk id="577" creationId="{4AC0CD9D-7610-4620-93B4-798CCD9AB581}"/>
          </ac:spMkLst>
        </pc:spChg>
        <pc:spChg chg="add del">
          <ac:chgData name="MD. ATIK ISHRAK SUJON" userId="82d1a808-12bb-42e9-8395-6091c5423216" providerId="ADAL" clId="{16B7D173-72BC-493D-96C8-FFBB7693A41D}" dt="2023-12-12T05:58:23.197" v="240" actId="26606"/>
          <ac:spMkLst>
            <pc:docMk/>
            <pc:sldMk cId="2619301236" sldId="264"/>
            <ac:spMk id="580" creationId="{4AC0CD9D-7610-4620-93B4-798CCD9AB581}"/>
          </ac:spMkLst>
        </pc:spChg>
        <pc:spChg chg="add del">
          <ac:chgData name="MD. ATIK ISHRAK SUJON" userId="82d1a808-12bb-42e9-8395-6091c5423216" providerId="ADAL" clId="{16B7D173-72BC-493D-96C8-FFBB7693A41D}" dt="2023-12-12T06:16:48.078" v="557" actId="26606"/>
          <ac:spMkLst>
            <pc:docMk/>
            <pc:sldMk cId="2619301236" sldId="264"/>
            <ac:spMk id="583" creationId="{DE4D62F9-188E-4530-84C2-24BDEE4BEB82}"/>
          </ac:spMkLst>
        </pc:spChg>
        <pc:spChg chg="add del">
          <ac:chgData name="MD. ATIK ISHRAK SUJON" userId="82d1a808-12bb-42e9-8395-6091c5423216" providerId="ADAL" clId="{16B7D173-72BC-493D-96C8-FFBB7693A41D}" dt="2023-12-12T06:16:48.078" v="557" actId="26606"/>
          <ac:spMkLst>
            <pc:docMk/>
            <pc:sldMk cId="2619301236" sldId="264"/>
            <ac:spMk id="585" creationId="{F3F4807A-5068-4492-8025-D75F320E908D}"/>
          </ac:spMkLst>
        </pc:spChg>
        <pc:spChg chg="add del">
          <ac:chgData name="MD. ATIK ISHRAK SUJON" userId="82d1a808-12bb-42e9-8395-6091c5423216" providerId="ADAL" clId="{16B7D173-72BC-493D-96C8-FFBB7693A41D}" dt="2023-12-12T05:58:23.197" v="240" actId="26606"/>
          <ac:spMkLst>
            <pc:docMk/>
            <pc:sldMk cId="2619301236" sldId="264"/>
            <ac:spMk id="586" creationId="{DE4D62F9-188E-4530-84C2-24BDEE4BEB82}"/>
          </ac:spMkLst>
        </pc:spChg>
        <pc:spChg chg="add del">
          <ac:chgData name="MD. ATIK ISHRAK SUJON" userId="82d1a808-12bb-42e9-8395-6091c5423216" providerId="ADAL" clId="{16B7D173-72BC-493D-96C8-FFBB7693A41D}" dt="2023-12-12T06:16:48.078" v="557" actId="26606"/>
          <ac:spMkLst>
            <pc:docMk/>
            <pc:sldMk cId="2619301236" sldId="264"/>
            <ac:spMk id="587" creationId="{B24996F8-180C-4DCB-8A26-DFA336CDEFBC}"/>
          </ac:spMkLst>
        </pc:spChg>
        <pc:spChg chg="add del">
          <ac:chgData name="MD. ATIK ISHRAK SUJON" userId="82d1a808-12bb-42e9-8395-6091c5423216" providerId="ADAL" clId="{16B7D173-72BC-493D-96C8-FFBB7693A41D}" dt="2023-12-12T05:58:23.197" v="240" actId="26606"/>
          <ac:spMkLst>
            <pc:docMk/>
            <pc:sldMk cId="2619301236" sldId="264"/>
            <ac:spMk id="588" creationId="{D430D4B1-AA01-4B1F-8235-C7C6D0F186E3}"/>
          </ac:spMkLst>
        </pc:spChg>
        <pc:spChg chg="add del">
          <ac:chgData name="MD. ATIK ISHRAK SUJON" userId="82d1a808-12bb-42e9-8395-6091c5423216" providerId="ADAL" clId="{16B7D173-72BC-493D-96C8-FFBB7693A41D}" dt="2023-12-12T06:16:48.078" v="557" actId="26606"/>
          <ac:spMkLst>
            <pc:docMk/>
            <pc:sldMk cId="2619301236" sldId="264"/>
            <ac:spMk id="589" creationId="{D8B22DE2-C518-4F77-BE90-E1B6B1909D91}"/>
          </ac:spMkLst>
        </pc:spChg>
        <pc:spChg chg="add del">
          <ac:chgData name="MD. ATIK ISHRAK SUJON" userId="82d1a808-12bb-42e9-8395-6091c5423216" providerId="ADAL" clId="{16B7D173-72BC-493D-96C8-FFBB7693A41D}" dt="2023-12-12T05:58:23.197" v="240" actId="26606"/>
          <ac:spMkLst>
            <pc:docMk/>
            <pc:sldMk cId="2619301236" sldId="264"/>
            <ac:spMk id="590" creationId="{3354DFA6-6453-4DEA-B13E-C2A4D45708F1}"/>
          </ac:spMkLst>
        </pc:spChg>
        <pc:spChg chg="add del">
          <ac:chgData name="MD. ATIK ISHRAK SUJON" userId="82d1a808-12bb-42e9-8395-6091c5423216" providerId="ADAL" clId="{16B7D173-72BC-493D-96C8-FFBB7693A41D}" dt="2023-12-12T06:16:48.078" v="557" actId="26606"/>
          <ac:spMkLst>
            <pc:docMk/>
            <pc:sldMk cId="2619301236" sldId="264"/>
            <ac:spMk id="591" creationId="{630182B0-3559-41D5-9EBC-0BD86BEDAD09}"/>
          </ac:spMkLst>
        </pc:spChg>
        <pc:spChg chg="add del">
          <ac:chgData name="MD. ATIK ISHRAK SUJON" userId="82d1a808-12bb-42e9-8395-6091c5423216" providerId="ADAL" clId="{16B7D173-72BC-493D-96C8-FFBB7693A41D}" dt="2023-12-12T05:58:23.197" v="240" actId="26606"/>
          <ac:spMkLst>
            <pc:docMk/>
            <pc:sldMk cId="2619301236" sldId="264"/>
            <ac:spMk id="592" creationId="{585ADACC-B978-41CD-812C-38B46FD27358}"/>
          </ac:spMkLst>
        </pc:spChg>
        <pc:spChg chg="add del">
          <ac:chgData name="MD. ATIK ISHRAK SUJON" userId="82d1a808-12bb-42e9-8395-6091c5423216" providerId="ADAL" clId="{16B7D173-72BC-493D-96C8-FFBB7693A41D}" dt="2023-12-12T05:58:23.197" v="240" actId="26606"/>
          <ac:spMkLst>
            <pc:docMk/>
            <pc:sldMk cId="2619301236" sldId="264"/>
            <ac:spMk id="594" creationId="{27114C93-446E-4342-B0E4-565235060182}"/>
          </ac:spMkLst>
        </pc:spChg>
        <pc:spChg chg="add del">
          <ac:chgData name="MD. ATIK ISHRAK SUJON" userId="82d1a808-12bb-42e9-8395-6091c5423216" providerId="ADAL" clId="{16B7D173-72BC-493D-96C8-FFBB7693A41D}" dt="2023-12-12T05:58:25.124" v="242" actId="26606"/>
          <ac:spMkLst>
            <pc:docMk/>
            <pc:sldMk cId="2619301236" sldId="264"/>
            <ac:spMk id="598" creationId="{4AC0CD9D-7610-4620-93B4-798CCD9AB581}"/>
          </ac:spMkLst>
        </pc:spChg>
        <pc:spChg chg="add del">
          <ac:chgData name="MD. ATIK ISHRAK SUJON" userId="82d1a808-12bb-42e9-8395-6091c5423216" providerId="ADAL" clId="{16B7D173-72BC-493D-96C8-FFBB7693A41D}" dt="2023-12-12T05:58:25.124" v="242" actId="26606"/>
          <ac:spMkLst>
            <pc:docMk/>
            <pc:sldMk cId="2619301236" sldId="264"/>
            <ac:spMk id="601" creationId="{DE4D62F9-188E-4530-84C2-24BDEE4BEB82}"/>
          </ac:spMkLst>
        </pc:spChg>
        <pc:spChg chg="add del">
          <ac:chgData name="MD. ATIK ISHRAK SUJON" userId="82d1a808-12bb-42e9-8395-6091c5423216" providerId="ADAL" clId="{16B7D173-72BC-493D-96C8-FFBB7693A41D}" dt="2023-12-12T05:58:25.124" v="242" actId="26606"/>
          <ac:spMkLst>
            <pc:docMk/>
            <pc:sldMk cId="2619301236" sldId="264"/>
            <ac:spMk id="602" creationId="{D430D4B1-AA01-4B1F-8235-C7C6D0F186E3}"/>
          </ac:spMkLst>
        </pc:spChg>
        <pc:spChg chg="add del">
          <ac:chgData name="MD. ATIK ISHRAK SUJON" userId="82d1a808-12bb-42e9-8395-6091c5423216" providerId="ADAL" clId="{16B7D173-72BC-493D-96C8-FFBB7693A41D}" dt="2023-12-12T05:58:25.124" v="242" actId="26606"/>
          <ac:spMkLst>
            <pc:docMk/>
            <pc:sldMk cId="2619301236" sldId="264"/>
            <ac:spMk id="603" creationId="{3354DFA6-6453-4DEA-B13E-C2A4D45708F1}"/>
          </ac:spMkLst>
        </pc:spChg>
        <pc:spChg chg="add del">
          <ac:chgData name="MD. ATIK ISHRAK SUJON" userId="82d1a808-12bb-42e9-8395-6091c5423216" providerId="ADAL" clId="{16B7D173-72BC-493D-96C8-FFBB7693A41D}" dt="2023-12-12T05:58:25.124" v="242" actId="26606"/>
          <ac:spMkLst>
            <pc:docMk/>
            <pc:sldMk cId="2619301236" sldId="264"/>
            <ac:spMk id="604" creationId="{585ADACC-B978-41CD-812C-38B46FD27358}"/>
          </ac:spMkLst>
        </pc:spChg>
        <pc:spChg chg="add del">
          <ac:chgData name="MD. ATIK ISHRAK SUJON" userId="82d1a808-12bb-42e9-8395-6091c5423216" providerId="ADAL" clId="{16B7D173-72BC-493D-96C8-FFBB7693A41D}" dt="2023-12-12T05:58:25.124" v="242" actId="26606"/>
          <ac:spMkLst>
            <pc:docMk/>
            <pc:sldMk cId="2619301236" sldId="264"/>
            <ac:spMk id="605" creationId="{27114C93-446E-4342-B0E4-565235060182}"/>
          </ac:spMkLst>
        </pc:spChg>
        <pc:spChg chg="add del">
          <ac:chgData name="MD. ATIK ISHRAK SUJON" userId="82d1a808-12bb-42e9-8395-6091c5423216" providerId="ADAL" clId="{16B7D173-72BC-493D-96C8-FFBB7693A41D}" dt="2023-12-12T06:21:16.118" v="570"/>
          <ac:spMkLst>
            <pc:docMk/>
            <pc:sldMk cId="2619301236" sldId="264"/>
            <ac:spMk id="606" creationId="{4AC0CD9D-7610-4620-93B4-798CCD9AB581}"/>
          </ac:spMkLst>
        </pc:spChg>
        <pc:spChg chg="add del">
          <ac:chgData name="MD. ATIK ISHRAK SUJON" userId="82d1a808-12bb-42e9-8395-6091c5423216" providerId="ADAL" clId="{16B7D173-72BC-493D-96C8-FFBB7693A41D}" dt="2023-12-12T06:08:50.344" v="403"/>
          <ac:spMkLst>
            <pc:docMk/>
            <pc:sldMk cId="2619301236" sldId="264"/>
            <ac:spMk id="609" creationId="{4AC0CD9D-7610-4620-93B4-798CCD9AB581}"/>
          </ac:spMkLst>
        </pc:spChg>
        <pc:spChg chg="add del">
          <ac:chgData name="MD. ATIK ISHRAK SUJON" userId="82d1a808-12bb-42e9-8395-6091c5423216" providerId="ADAL" clId="{16B7D173-72BC-493D-96C8-FFBB7693A41D}" dt="2023-12-12T06:08:50.344" v="403"/>
          <ac:spMkLst>
            <pc:docMk/>
            <pc:sldMk cId="2619301236" sldId="264"/>
            <ac:spMk id="612" creationId="{DE4D62F9-188E-4530-84C2-24BDEE4BEB82}"/>
          </ac:spMkLst>
        </pc:spChg>
        <pc:spChg chg="add del">
          <ac:chgData name="MD. ATIK ISHRAK SUJON" userId="82d1a808-12bb-42e9-8395-6091c5423216" providerId="ADAL" clId="{16B7D173-72BC-493D-96C8-FFBB7693A41D}" dt="2023-12-12T06:08:50.344" v="403"/>
          <ac:spMkLst>
            <pc:docMk/>
            <pc:sldMk cId="2619301236" sldId="264"/>
            <ac:spMk id="613" creationId="{757B325C-3E35-45CF-9D07-3BCB281F3B9C}"/>
          </ac:spMkLst>
        </pc:spChg>
        <pc:spChg chg="add del">
          <ac:chgData name="MD. ATIK ISHRAK SUJON" userId="82d1a808-12bb-42e9-8395-6091c5423216" providerId="ADAL" clId="{16B7D173-72BC-493D-96C8-FFBB7693A41D}" dt="2023-12-12T06:08:50.344" v="403"/>
          <ac:spMkLst>
            <pc:docMk/>
            <pc:sldMk cId="2619301236" sldId="264"/>
            <ac:spMk id="614" creationId="{C24BEC42-AFF3-40D1-93A2-A27A42E1E23C}"/>
          </ac:spMkLst>
        </pc:spChg>
        <pc:spChg chg="add del">
          <ac:chgData name="MD. ATIK ISHRAK SUJON" userId="82d1a808-12bb-42e9-8395-6091c5423216" providerId="ADAL" clId="{16B7D173-72BC-493D-96C8-FFBB7693A41D}" dt="2023-12-12T06:08:50.344" v="403"/>
          <ac:spMkLst>
            <pc:docMk/>
            <pc:sldMk cId="2619301236" sldId="264"/>
            <ac:spMk id="615" creationId="{608F427C-1EC9-4280-9367-F2B3AA063E82}"/>
          </ac:spMkLst>
        </pc:spChg>
        <pc:spChg chg="add del">
          <ac:chgData name="MD. ATIK ISHRAK SUJON" userId="82d1a808-12bb-42e9-8395-6091c5423216" providerId="ADAL" clId="{16B7D173-72BC-493D-96C8-FFBB7693A41D}" dt="2023-12-12T06:08:50.344" v="403"/>
          <ac:spMkLst>
            <pc:docMk/>
            <pc:sldMk cId="2619301236" sldId="264"/>
            <ac:spMk id="616" creationId="{F98810A7-E114-447A-A7D6-69B27CFB5650}"/>
          </ac:spMkLst>
        </pc:spChg>
        <pc:spChg chg="add del">
          <ac:chgData name="MD. ATIK ISHRAK SUJON" userId="82d1a808-12bb-42e9-8395-6091c5423216" providerId="ADAL" clId="{16B7D173-72BC-493D-96C8-FFBB7693A41D}" dt="2023-12-12T06:21:16.118" v="570"/>
          <ac:spMkLst>
            <pc:docMk/>
            <pc:sldMk cId="2619301236" sldId="264"/>
            <ac:spMk id="619" creationId="{DE4D62F9-188E-4530-84C2-24BDEE4BEB82}"/>
          </ac:spMkLst>
        </pc:spChg>
        <pc:spChg chg="add del">
          <ac:chgData name="MD. ATIK ISHRAK SUJON" userId="82d1a808-12bb-42e9-8395-6091c5423216" providerId="ADAL" clId="{16B7D173-72BC-493D-96C8-FFBB7693A41D}" dt="2023-12-12T06:21:16.118" v="570"/>
          <ac:spMkLst>
            <pc:docMk/>
            <pc:sldMk cId="2619301236" sldId="264"/>
            <ac:spMk id="620" creationId="{757B325C-3E35-45CF-9D07-3BCB281F3B9C}"/>
          </ac:spMkLst>
        </pc:spChg>
        <pc:spChg chg="add del">
          <ac:chgData name="MD. ATIK ISHRAK SUJON" userId="82d1a808-12bb-42e9-8395-6091c5423216" providerId="ADAL" clId="{16B7D173-72BC-493D-96C8-FFBB7693A41D}" dt="2023-12-12T06:21:16.118" v="570"/>
          <ac:spMkLst>
            <pc:docMk/>
            <pc:sldMk cId="2619301236" sldId="264"/>
            <ac:spMk id="621" creationId="{C24BEC42-AFF3-40D1-93A2-A27A42E1E23C}"/>
          </ac:spMkLst>
        </pc:spChg>
        <pc:spChg chg="add del">
          <ac:chgData name="MD. ATIK ISHRAK SUJON" userId="82d1a808-12bb-42e9-8395-6091c5423216" providerId="ADAL" clId="{16B7D173-72BC-493D-96C8-FFBB7693A41D}" dt="2023-12-12T06:21:16.118" v="570"/>
          <ac:spMkLst>
            <pc:docMk/>
            <pc:sldMk cId="2619301236" sldId="264"/>
            <ac:spMk id="622" creationId="{608F427C-1EC9-4280-9367-F2B3AA063E82}"/>
          </ac:spMkLst>
        </pc:spChg>
        <pc:spChg chg="add del">
          <ac:chgData name="MD. ATIK ISHRAK SUJON" userId="82d1a808-12bb-42e9-8395-6091c5423216" providerId="ADAL" clId="{16B7D173-72BC-493D-96C8-FFBB7693A41D}" dt="2023-12-12T06:21:16.118" v="570"/>
          <ac:spMkLst>
            <pc:docMk/>
            <pc:sldMk cId="2619301236" sldId="264"/>
            <ac:spMk id="623" creationId="{F98810A7-E114-447A-A7D6-69B27CFB5650}"/>
          </ac:spMkLst>
        </pc:spChg>
        <pc:spChg chg="add del">
          <ac:chgData name="MD. ATIK ISHRAK SUJON" userId="82d1a808-12bb-42e9-8395-6091c5423216" providerId="ADAL" clId="{16B7D173-72BC-493D-96C8-FFBB7693A41D}" dt="2023-12-12T06:39:19.199" v="816"/>
          <ac:spMkLst>
            <pc:docMk/>
            <pc:sldMk cId="2619301236" sldId="264"/>
            <ac:spMk id="625" creationId="{4AC0CD9D-7610-4620-93B4-798CCD9AB581}"/>
          </ac:spMkLst>
        </pc:spChg>
        <pc:spChg chg="add del">
          <ac:chgData name="MD. ATIK ISHRAK SUJON" userId="82d1a808-12bb-42e9-8395-6091c5423216" providerId="ADAL" clId="{16B7D173-72BC-493D-96C8-FFBB7693A41D}" dt="2023-12-12T06:39:19.199" v="816"/>
          <ac:spMkLst>
            <pc:docMk/>
            <pc:sldMk cId="2619301236" sldId="264"/>
            <ac:spMk id="628" creationId="{DE4D62F9-188E-4530-84C2-24BDEE4BEB82}"/>
          </ac:spMkLst>
        </pc:spChg>
        <pc:spChg chg="add del">
          <ac:chgData name="MD. ATIK ISHRAK SUJON" userId="82d1a808-12bb-42e9-8395-6091c5423216" providerId="ADAL" clId="{16B7D173-72BC-493D-96C8-FFBB7693A41D}" dt="2023-12-12T06:39:19.199" v="816"/>
          <ac:spMkLst>
            <pc:docMk/>
            <pc:sldMk cId="2619301236" sldId="264"/>
            <ac:spMk id="629" creationId="{757B325C-3E35-45CF-9D07-3BCB281F3B9C}"/>
          </ac:spMkLst>
        </pc:spChg>
        <pc:spChg chg="add del">
          <ac:chgData name="MD. ATIK ISHRAK SUJON" userId="82d1a808-12bb-42e9-8395-6091c5423216" providerId="ADAL" clId="{16B7D173-72BC-493D-96C8-FFBB7693A41D}" dt="2023-12-12T06:39:19.199" v="816"/>
          <ac:spMkLst>
            <pc:docMk/>
            <pc:sldMk cId="2619301236" sldId="264"/>
            <ac:spMk id="630" creationId="{C24BEC42-AFF3-40D1-93A2-A27A42E1E23C}"/>
          </ac:spMkLst>
        </pc:spChg>
        <pc:spChg chg="add del">
          <ac:chgData name="MD. ATIK ISHRAK SUJON" userId="82d1a808-12bb-42e9-8395-6091c5423216" providerId="ADAL" clId="{16B7D173-72BC-493D-96C8-FFBB7693A41D}" dt="2023-12-12T06:39:19.199" v="816"/>
          <ac:spMkLst>
            <pc:docMk/>
            <pc:sldMk cId="2619301236" sldId="264"/>
            <ac:spMk id="631" creationId="{608F427C-1EC9-4280-9367-F2B3AA063E82}"/>
          </ac:spMkLst>
        </pc:spChg>
        <pc:spChg chg="add del">
          <ac:chgData name="MD. ATIK ISHRAK SUJON" userId="82d1a808-12bb-42e9-8395-6091c5423216" providerId="ADAL" clId="{16B7D173-72BC-493D-96C8-FFBB7693A41D}" dt="2023-12-12T06:39:19.199" v="816"/>
          <ac:spMkLst>
            <pc:docMk/>
            <pc:sldMk cId="2619301236" sldId="264"/>
            <ac:spMk id="632" creationId="{F98810A7-E114-447A-A7D6-69B27CFB5650}"/>
          </ac:spMkLst>
        </pc:spChg>
        <pc:spChg chg="add del">
          <ac:chgData name="MD. ATIK ISHRAK SUJON" userId="82d1a808-12bb-42e9-8395-6091c5423216" providerId="ADAL" clId="{16B7D173-72BC-493D-96C8-FFBB7693A41D}" dt="2023-12-12T06:34:41.424" v="789" actId="26606"/>
          <ac:spMkLst>
            <pc:docMk/>
            <pc:sldMk cId="2619301236" sldId="264"/>
            <ac:spMk id="636" creationId="{4AC0CD9D-7610-4620-93B4-798CCD9AB581}"/>
          </ac:spMkLst>
        </pc:spChg>
        <pc:spChg chg="add del">
          <ac:chgData name="MD. ATIK ISHRAK SUJON" userId="82d1a808-12bb-42e9-8395-6091c5423216" providerId="ADAL" clId="{16B7D173-72BC-493D-96C8-FFBB7693A41D}" dt="2023-12-12T06:27:50.125" v="611" actId="26606"/>
          <ac:spMkLst>
            <pc:docMk/>
            <pc:sldMk cId="2619301236" sldId="264"/>
            <ac:spMk id="641" creationId="{4AC0CD9D-7610-4620-93B4-798CCD9AB581}"/>
          </ac:spMkLst>
        </pc:spChg>
        <pc:spChg chg="add del">
          <ac:chgData name="MD. ATIK ISHRAK SUJON" userId="82d1a808-12bb-42e9-8395-6091c5423216" providerId="ADAL" clId="{16B7D173-72BC-493D-96C8-FFBB7693A41D}" dt="2023-12-12T06:34:41.424" v="789" actId="26606"/>
          <ac:spMkLst>
            <pc:docMk/>
            <pc:sldMk cId="2619301236" sldId="264"/>
            <ac:spMk id="642" creationId="{DE4D62F9-188E-4530-84C2-24BDEE4BEB82}"/>
          </ac:spMkLst>
        </pc:spChg>
        <pc:spChg chg="add del">
          <ac:chgData name="MD. ATIK ISHRAK SUJON" userId="82d1a808-12bb-42e9-8395-6091c5423216" providerId="ADAL" clId="{16B7D173-72BC-493D-96C8-FFBB7693A41D}" dt="2023-12-12T06:34:41.424" v="789" actId="26606"/>
          <ac:spMkLst>
            <pc:docMk/>
            <pc:sldMk cId="2619301236" sldId="264"/>
            <ac:spMk id="644" creationId="{D430D4B1-AA01-4B1F-8235-C7C6D0F186E3}"/>
          </ac:spMkLst>
        </pc:spChg>
        <pc:spChg chg="add del">
          <ac:chgData name="MD. ATIK ISHRAK SUJON" userId="82d1a808-12bb-42e9-8395-6091c5423216" providerId="ADAL" clId="{16B7D173-72BC-493D-96C8-FFBB7693A41D}" dt="2023-12-12T06:34:41.424" v="789" actId="26606"/>
          <ac:spMkLst>
            <pc:docMk/>
            <pc:sldMk cId="2619301236" sldId="264"/>
            <ac:spMk id="646" creationId="{3354DFA6-6453-4DEA-B13E-C2A4D45708F1}"/>
          </ac:spMkLst>
        </pc:spChg>
        <pc:spChg chg="add del">
          <ac:chgData name="MD. ATIK ISHRAK SUJON" userId="82d1a808-12bb-42e9-8395-6091c5423216" providerId="ADAL" clId="{16B7D173-72BC-493D-96C8-FFBB7693A41D}" dt="2023-12-12T06:27:50.125" v="611" actId="26606"/>
          <ac:spMkLst>
            <pc:docMk/>
            <pc:sldMk cId="2619301236" sldId="264"/>
            <ac:spMk id="647" creationId="{DE4D62F9-188E-4530-84C2-24BDEE4BEB82}"/>
          </ac:spMkLst>
        </pc:spChg>
        <pc:spChg chg="add del">
          <ac:chgData name="MD. ATIK ISHRAK SUJON" userId="82d1a808-12bb-42e9-8395-6091c5423216" providerId="ADAL" clId="{16B7D173-72BC-493D-96C8-FFBB7693A41D}" dt="2023-12-12T06:34:41.424" v="789" actId="26606"/>
          <ac:spMkLst>
            <pc:docMk/>
            <pc:sldMk cId="2619301236" sldId="264"/>
            <ac:spMk id="648" creationId="{585ADACC-B978-41CD-812C-38B46FD27358}"/>
          </ac:spMkLst>
        </pc:spChg>
        <pc:spChg chg="add del">
          <ac:chgData name="MD. ATIK ISHRAK SUJON" userId="82d1a808-12bb-42e9-8395-6091c5423216" providerId="ADAL" clId="{16B7D173-72BC-493D-96C8-FFBB7693A41D}" dt="2023-12-12T06:27:50.125" v="611" actId="26606"/>
          <ac:spMkLst>
            <pc:docMk/>
            <pc:sldMk cId="2619301236" sldId="264"/>
            <ac:spMk id="649" creationId="{757B325C-3E35-45CF-9D07-3BCB281F3B9C}"/>
          </ac:spMkLst>
        </pc:spChg>
        <pc:spChg chg="add del">
          <ac:chgData name="MD. ATIK ISHRAK SUJON" userId="82d1a808-12bb-42e9-8395-6091c5423216" providerId="ADAL" clId="{16B7D173-72BC-493D-96C8-FFBB7693A41D}" dt="2023-12-12T06:34:41.424" v="789" actId="26606"/>
          <ac:spMkLst>
            <pc:docMk/>
            <pc:sldMk cId="2619301236" sldId="264"/>
            <ac:spMk id="650" creationId="{27114C93-446E-4342-B0E4-565235060182}"/>
          </ac:spMkLst>
        </pc:spChg>
        <pc:spChg chg="add del">
          <ac:chgData name="MD. ATIK ISHRAK SUJON" userId="82d1a808-12bb-42e9-8395-6091c5423216" providerId="ADAL" clId="{16B7D173-72BC-493D-96C8-FFBB7693A41D}" dt="2023-12-12T06:27:50.125" v="611" actId="26606"/>
          <ac:spMkLst>
            <pc:docMk/>
            <pc:sldMk cId="2619301236" sldId="264"/>
            <ac:spMk id="651" creationId="{C24BEC42-AFF3-40D1-93A2-A27A42E1E23C}"/>
          </ac:spMkLst>
        </pc:spChg>
        <pc:spChg chg="add del">
          <ac:chgData name="MD. ATIK ISHRAK SUJON" userId="82d1a808-12bb-42e9-8395-6091c5423216" providerId="ADAL" clId="{16B7D173-72BC-493D-96C8-FFBB7693A41D}" dt="2023-12-12T06:27:50.125" v="611" actId="26606"/>
          <ac:spMkLst>
            <pc:docMk/>
            <pc:sldMk cId="2619301236" sldId="264"/>
            <ac:spMk id="653" creationId="{608F427C-1EC9-4280-9367-F2B3AA063E82}"/>
          </ac:spMkLst>
        </pc:spChg>
        <pc:spChg chg="add del">
          <ac:chgData name="MD. ATIK ISHRAK SUJON" userId="82d1a808-12bb-42e9-8395-6091c5423216" providerId="ADAL" clId="{16B7D173-72BC-493D-96C8-FFBB7693A41D}" dt="2023-12-12T06:27:50.125" v="611" actId="26606"/>
          <ac:spMkLst>
            <pc:docMk/>
            <pc:sldMk cId="2619301236" sldId="264"/>
            <ac:spMk id="655" creationId="{F98810A7-E114-447A-A7D6-69B27CFB5650}"/>
          </ac:spMkLst>
        </pc:spChg>
        <pc:spChg chg="add del">
          <ac:chgData name="MD. ATIK ISHRAK SUJON" userId="82d1a808-12bb-42e9-8395-6091c5423216" providerId="ADAL" clId="{16B7D173-72BC-493D-96C8-FFBB7693A41D}" dt="2023-12-12T06:36:41.009" v="793" actId="26606"/>
          <ac:spMkLst>
            <pc:docMk/>
            <pc:sldMk cId="2619301236" sldId="264"/>
            <ac:spMk id="656" creationId="{4AC0CD9D-7610-4620-93B4-798CCD9AB581}"/>
          </ac:spMkLst>
        </pc:spChg>
        <pc:spChg chg="add del">
          <ac:chgData name="MD. ATIK ISHRAK SUJON" userId="82d1a808-12bb-42e9-8395-6091c5423216" providerId="ADAL" clId="{16B7D173-72BC-493D-96C8-FFBB7693A41D}" dt="2023-12-12T06:27:53.318" v="613" actId="26606"/>
          <ac:spMkLst>
            <pc:docMk/>
            <pc:sldMk cId="2619301236" sldId="264"/>
            <ac:spMk id="659" creationId="{4AC0CD9D-7610-4620-93B4-798CCD9AB581}"/>
          </ac:spMkLst>
        </pc:spChg>
        <pc:spChg chg="add del">
          <ac:chgData name="MD. ATIK ISHRAK SUJON" userId="82d1a808-12bb-42e9-8395-6091c5423216" providerId="ADAL" clId="{16B7D173-72BC-493D-96C8-FFBB7693A41D}" dt="2023-12-12T06:27:53.318" v="613" actId="26606"/>
          <ac:spMkLst>
            <pc:docMk/>
            <pc:sldMk cId="2619301236" sldId="264"/>
            <ac:spMk id="662" creationId="{DE4D62F9-188E-4530-84C2-24BDEE4BEB82}"/>
          </ac:spMkLst>
        </pc:spChg>
        <pc:spChg chg="add del">
          <ac:chgData name="MD. ATIK ISHRAK SUJON" userId="82d1a808-12bb-42e9-8395-6091c5423216" providerId="ADAL" clId="{16B7D173-72BC-493D-96C8-FFBB7693A41D}" dt="2023-12-12T06:27:53.318" v="613" actId="26606"/>
          <ac:spMkLst>
            <pc:docMk/>
            <pc:sldMk cId="2619301236" sldId="264"/>
            <ac:spMk id="663" creationId="{F3F4807A-5068-4492-8025-D75F320E908D}"/>
          </ac:spMkLst>
        </pc:spChg>
        <pc:spChg chg="add del">
          <ac:chgData name="MD. ATIK ISHRAK SUJON" userId="82d1a808-12bb-42e9-8395-6091c5423216" providerId="ADAL" clId="{16B7D173-72BC-493D-96C8-FFBB7693A41D}" dt="2023-12-12T06:27:53.318" v="613" actId="26606"/>
          <ac:spMkLst>
            <pc:docMk/>
            <pc:sldMk cId="2619301236" sldId="264"/>
            <ac:spMk id="664" creationId="{B24996F8-180C-4DCB-8A26-DFA336CDEFBC}"/>
          </ac:spMkLst>
        </pc:spChg>
        <pc:spChg chg="add del">
          <ac:chgData name="MD. ATIK ISHRAK SUJON" userId="82d1a808-12bb-42e9-8395-6091c5423216" providerId="ADAL" clId="{16B7D173-72BC-493D-96C8-FFBB7693A41D}" dt="2023-12-12T06:27:53.318" v="613" actId="26606"/>
          <ac:spMkLst>
            <pc:docMk/>
            <pc:sldMk cId="2619301236" sldId="264"/>
            <ac:spMk id="665" creationId="{D8B22DE2-C518-4F77-BE90-E1B6B1909D91}"/>
          </ac:spMkLst>
        </pc:spChg>
        <pc:spChg chg="add del">
          <ac:chgData name="MD. ATIK ISHRAK SUJON" userId="82d1a808-12bb-42e9-8395-6091c5423216" providerId="ADAL" clId="{16B7D173-72BC-493D-96C8-FFBB7693A41D}" dt="2023-12-12T06:27:53.318" v="613" actId="26606"/>
          <ac:spMkLst>
            <pc:docMk/>
            <pc:sldMk cId="2619301236" sldId="264"/>
            <ac:spMk id="666" creationId="{630182B0-3559-41D5-9EBC-0BD86BEDAD09}"/>
          </ac:spMkLst>
        </pc:spChg>
        <pc:spChg chg="add del">
          <ac:chgData name="MD. ATIK ISHRAK SUJON" userId="82d1a808-12bb-42e9-8395-6091c5423216" providerId="ADAL" clId="{16B7D173-72BC-493D-96C8-FFBB7693A41D}" dt="2023-12-12T06:36:41.009" v="793" actId="26606"/>
          <ac:spMkLst>
            <pc:docMk/>
            <pc:sldMk cId="2619301236" sldId="264"/>
            <ac:spMk id="669" creationId="{DE4D62F9-188E-4530-84C2-24BDEE4BEB82}"/>
          </ac:spMkLst>
        </pc:spChg>
        <pc:spChg chg="add del">
          <ac:chgData name="MD. ATIK ISHRAK SUJON" userId="82d1a808-12bb-42e9-8395-6091c5423216" providerId="ADAL" clId="{16B7D173-72BC-493D-96C8-FFBB7693A41D}" dt="2023-12-12T06:36:41.009" v="793" actId="26606"/>
          <ac:spMkLst>
            <pc:docMk/>
            <pc:sldMk cId="2619301236" sldId="264"/>
            <ac:spMk id="670" creationId="{D67CA421-FA2B-47ED-A101-F8BBEBB2976B}"/>
          </ac:spMkLst>
        </pc:spChg>
        <pc:spChg chg="add del">
          <ac:chgData name="MD. ATIK ISHRAK SUJON" userId="82d1a808-12bb-42e9-8395-6091c5423216" providerId="ADAL" clId="{16B7D173-72BC-493D-96C8-FFBB7693A41D}" dt="2023-12-12T06:36:41.009" v="793" actId="26606"/>
          <ac:spMkLst>
            <pc:docMk/>
            <pc:sldMk cId="2619301236" sldId="264"/>
            <ac:spMk id="671" creationId="{12425D82-CD5E-45A4-9542-70951E59F2D1}"/>
          </ac:spMkLst>
        </pc:spChg>
        <pc:spChg chg="add del">
          <ac:chgData name="MD. ATIK ISHRAK SUJON" userId="82d1a808-12bb-42e9-8395-6091c5423216" providerId="ADAL" clId="{16B7D173-72BC-493D-96C8-FFBB7693A41D}" dt="2023-12-12T06:36:41.009" v="793" actId="26606"/>
          <ac:spMkLst>
            <pc:docMk/>
            <pc:sldMk cId="2619301236" sldId="264"/>
            <ac:spMk id="672" creationId="{221DB897-A621-4D5F-AC81-91199AC4370E}"/>
          </ac:spMkLst>
        </pc:spChg>
        <pc:spChg chg="add del">
          <ac:chgData name="MD. ATIK ISHRAK SUJON" userId="82d1a808-12bb-42e9-8395-6091c5423216" providerId="ADAL" clId="{16B7D173-72BC-493D-96C8-FFBB7693A41D}" dt="2023-12-12T06:36:47.203" v="795" actId="26606"/>
          <ac:spMkLst>
            <pc:docMk/>
            <pc:sldMk cId="2619301236" sldId="264"/>
            <ac:spMk id="676" creationId="{4AC0CD9D-7610-4620-93B4-798CCD9AB581}"/>
          </ac:spMkLst>
        </pc:spChg>
        <pc:spChg chg="add del">
          <ac:chgData name="MD. ATIK ISHRAK SUJON" userId="82d1a808-12bb-42e9-8395-6091c5423216" providerId="ADAL" clId="{16B7D173-72BC-493D-96C8-FFBB7693A41D}" dt="2023-12-12T06:36:47.203" v="795" actId="26606"/>
          <ac:spMkLst>
            <pc:docMk/>
            <pc:sldMk cId="2619301236" sldId="264"/>
            <ac:spMk id="679" creationId="{DE4D62F9-188E-4530-84C2-24BDEE4BEB82}"/>
          </ac:spMkLst>
        </pc:spChg>
        <pc:spChg chg="add del">
          <ac:chgData name="MD. ATIK ISHRAK SUJON" userId="82d1a808-12bb-42e9-8395-6091c5423216" providerId="ADAL" clId="{16B7D173-72BC-493D-96C8-FFBB7693A41D}" dt="2023-12-12T06:36:47.203" v="795" actId="26606"/>
          <ac:spMkLst>
            <pc:docMk/>
            <pc:sldMk cId="2619301236" sldId="264"/>
            <ac:spMk id="680" creationId="{6288FA97-C16B-4222-8C4D-E22F58E87AE4}"/>
          </ac:spMkLst>
        </pc:spChg>
        <pc:spChg chg="add del">
          <ac:chgData name="MD. ATIK ISHRAK SUJON" userId="82d1a808-12bb-42e9-8395-6091c5423216" providerId="ADAL" clId="{16B7D173-72BC-493D-96C8-FFBB7693A41D}" dt="2023-12-12T06:36:47.203" v="795" actId="26606"/>
          <ac:spMkLst>
            <pc:docMk/>
            <pc:sldMk cId="2619301236" sldId="264"/>
            <ac:spMk id="681" creationId="{D5395B5B-2522-4AED-9DF1-8EA401469F59}"/>
          </ac:spMkLst>
        </pc:spChg>
        <pc:spChg chg="add del">
          <ac:chgData name="MD. ATIK ISHRAK SUJON" userId="82d1a808-12bb-42e9-8395-6091c5423216" providerId="ADAL" clId="{16B7D173-72BC-493D-96C8-FFBB7693A41D}" dt="2023-12-12T06:36:47.203" v="795" actId="26606"/>
          <ac:spMkLst>
            <pc:docMk/>
            <pc:sldMk cId="2619301236" sldId="264"/>
            <ac:spMk id="682" creationId="{86745676-985D-4F8F-BBC9-74CCF08EF6B8}"/>
          </ac:spMkLst>
        </pc:spChg>
        <pc:spChg chg="add del">
          <ac:chgData name="MD. ATIK ISHRAK SUJON" userId="82d1a808-12bb-42e9-8395-6091c5423216" providerId="ADAL" clId="{16B7D173-72BC-493D-96C8-FFBB7693A41D}" dt="2023-12-12T06:40:12.745" v="825" actId="26606"/>
          <ac:spMkLst>
            <pc:docMk/>
            <pc:sldMk cId="2619301236" sldId="264"/>
            <ac:spMk id="683" creationId="{4AC0CD9D-7610-4620-93B4-798CCD9AB581}"/>
          </ac:spMkLst>
        </pc:spChg>
        <pc:spChg chg="add del">
          <ac:chgData name="MD. ATIK ISHRAK SUJON" userId="82d1a808-12bb-42e9-8395-6091c5423216" providerId="ADAL" clId="{16B7D173-72BC-493D-96C8-FFBB7693A41D}" dt="2023-12-12T06:40:12.745" v="825" actId="26606"/>
          <ac:spMkLst>
            <pc:docMk/>
            <pc:sldMk cId="2619301236" sldId="264"/>
            <ac:spMk id="686" creationId="{DE4D62F9-188E-4530-84C2-24BDEE4BEB82}"/>
          </ac:spMkLst>
        </pc:spChg>
        <pc:spChg chg="add del">
          <ac:chgData name="MD. ATIK ISHRAK SUJON" userId="82d1a808-12bb-42e9-8395-6091c5423216" providerId="ADAL" clId="{16B7D173-72BC-493D-96C8-FFBB7693A41D}" dt="2023-12-12T06:40:12.745" v="825" actId="26606"/>
          <ac:spMkLst>
            <pc:docMk/>
            <pc:sldMk cId="2619301236" sldId="264"/>
            <ac:spMk id="687" creationId="{757B325C-3E35-45CF-9D07-3BCB281F3B9C}"/>
          </ac:spMkLst>
        </pc:spChg>
        <pc:spChg chg="add del">
          <ac:chgData name="MD. ATIK ISHRAK SUJON" userId="82d1a808-12bb-42e9-8395-6091c5423216" providerId="ADAL" clId="{16B7D173-72BC-493D-96C8-FFBB7693A41D}" dt="2023-12-12T06:40:12.745" v="825" actId="26606"/>
          <ac:spMkLst>
            <pc:docMk/>
            <pc:sldMk cId="2619301236" sldId="264"/>
            <ac:spMk id="688" creationId="{C24BEC42-AFF3-40D1-93A2-A27A42E1E23C}"/>
          </ac:spMkLst>
        </pc:spChg>
        <pc:spChg chg="add del">
          <ac:chgData name="MD. ATIK ISHRAK SUJON" userId="82d1a808-12bb-42e9-8395-6091c5423216" providerId="ADAL" clId="{16B7D173-72BC-493D-96C8-FFBB7693A41D}" dt="2023-12-12T06:40:12.745" v="825" actId="26606"/>
          <ac:spMkLst>
            <pc:docMk/>
            <pc:sldMk cId="2619301236" sldId="264"/>
            <ac:spMk id="689" creationId="{608F427C-1EC9-4280-9367-F2B3AA063E82}"/>
          </ac:spMkLst>
        </pc:spChg>
        <pc:spChg chg="add del">
          <ac:chgData name="MD. ATIK ISHRAK SUJON" userId="82d1a808-12bb-42e9-8395-6091c5423216" providerId="ADAL" clId="{16B7D173-72BC-493D-96C8-FFBB7693A41D}" dt="2023-12-12T06:40:12.745" v="825" actId="26606"/>
          <ac:spMkLst>
            <pc:docMk/>
            <pc:sldMk cId="2619301236" sldId="264"/>
            <ac:spMk id="690" creationId="{F98810A7-E114-447A-A7D6-69B27CFB5650}"/>
          </ac:spMkLst>
        </pc:spChg>
        <pc:spChg chg="add del">
          <ac:chgData name="MD. ATIK ISHRAK SUJON" userId="82d1a808-12bb-42e9-8395-6091c5423216" providerId="ADAL" clId="{16B7D173-72BC-493D-96C8-FFBB7693A41D}" dt="2023-12-12T06:40:13.626" v="827" actId="26606"/>
          <ac:spMkLst>
            <pc:docMk/>
            <pc:sldMk cId="2619301236" sldId="264"/>
            <ac:spMk id="694" creationId="{4AC0CD9D-7610-4620-93B4-798CCD9AB581}"/>
          </ac:spMkLst>
        </pc:spChg>
        <pc:spChg chg="add del">
          <ac:chgData name="MD. ATIK ISHRAK SUJON" userId="82d1a808-12bb-42e9-8395-6091c5423216" providerId="ADAL" clId="{16B7D173-72BC-493D-96C8-FFBB7693A41D}" dt="2023-12-12T06:40:13.626" v="827" actId="26606"/>
          <ac:spMkLst>
            <pc:docMk/>
            <pc:sldMk cId="2619301236" sldId="264"/>
            <ac:spMk id="697" creationId="{DE4D62F9-188E-4530-84C2-24BDEE4BEB82}"/>
          </ac:spMkLst>
        </pc:spChg>
        <pc:spChg chg="add del">
          <ac:chgData name="MD. ATIK ISHRAK SUJON" userId="82d1a808-12bb-42e9-8395-6091c5423216" providerId="ADAL" clId="{16B7D173-72BC-493D-96C8-FFBB7693A41D}" dt="2023-12-12T06:40:13.626" v="827" actId="26606"/>
          <ac:spMkLst>
            <pc:docMk/>
            <pc:sldMk cId="2619301236" sldId="264"/>
            <ac:spMk id="698" creationId="{D67CA421-FA2B-47ED-A101-F8BBEBB2976B}"/>
          </ac:spMkLst>
        </pc:spChg>
        <pc:spChg chg="add del">
          <ac:chgData name="MD. ATIK ISHRAK SUJON" userId="82d1a808-12bb-42e9-8395-6091c5423216" providerId="ADAL" clId="{16B7D173-72BC-493D-96C8-FFBB7693A41D}" dt="2023-12-12T06:40:13.626" v="827" actId="26606"/>
          <ac:spMkLst>
            <pc:docMk/>
            <pc:sldMk cId="2619301236" sldId="264"/>
            <ac:spMk id="699" creationId="{12425D82-CD5E-45A4-9542-70951E59F2D1}"/>
          </ac:spMkLst>
        </pc:spChg>
        <pc:spChg chg="add del">
          <ac:chgData name="MD. ATIK ISHRAK SUJON" userId="82d1a808-12bb-42e9-8395-6091c5423216" providerId="ADAL" clId="{16B7D173-72BC-493D-96C8-FFBB7693A41D}" dt="2023-12-12T06:40:13.626" v="827" actId="26606"/>
          <ac:spMkLst>
            <pc:docMk/>
            <pc:sldMk cId="2619301236" sldId="264"/>
            <ac:spMk id="700" creationId="{221DB897-A621-4D5F-AC81-91199AC4370E}"/>
          </ac:spMkLst>
        </pc:spChg>
        <pc:spChg chg="add del">
          <ac:chgData name="MD. ATIK ISHRAK SUJON" userId="82d1a808-12bb-42e9-8395-6091c5423216" providerId="ADAL" clId="{16B7D173-72BC-493D-96C8-FFBB7693A41D}" dt="2023-12-12T06:45:40.286" v="897"/>
          <ac:spMkLst>
            <pc:docMk/>
            <pc:sldMk cId="2619301236" sldId="264"/>
            <ac:spMk id="704" creationId="{4AC0CD9D-7610-4620-93B4-798CCD9AB581}"/>
          </ac:spMkLst>
        </pc:spChg>
        <pc:spChg chg="add del">
          <ac:chgData name="MD. ATIK ISHRAK SUJON" userId="82d1a808-12bb-42e9-8395-6091c5423216" providerId="ADAL" clId="{16B7D173-72BC-493D-96C8-FFBB7693A41D}" dt="2023-12-12T06:45:40.286" v="897"/>
          <ac:spMkLst>
            <pc:docMk/>
            <pc:sldMk cId="2619301236" sldId="264"/>
            <ac:spMk id="707" creationId="{DE4D62F9-188E-4530-84C2-24BDEE4BEB82}"/>
          </ac:spMkLst>
        </pc:spChg>
        <pc:spChg chg="add del">
          <ac:chgData name="MD. ATIK ISHRAK SUJON" userId="82d1a808-12bb-42e9-8395-6091c5423216" providerId="ADAL" clId="{16B7D173-72BC-493D-96C8-FFBB7693A41D}" dt="2023-12-12T06:45:40.286" v="897"/>
          <ac:spMkLst>
            <pc:docMk/>
            <pc:sldMk cId="2619301236" sldId="264"/>
            <ac:spMk id="708" creationId="{757B325C-3E35-45CF-9D07-3BCB281F3B9C}"/>
          </ac:spMkLst>
        </pc:spChg>
        <pc:spChg chg="add del">
          <ac:chgData name="MD. ATIK ISHRAK SUJON" userId="82d1a808-12bb-42e9-8395-6091c5423216" providerId="ADAL" clId="{16B7D173-72BC-493D-96C8-FFBB7693A41D}" dt="2023-12-12T06:45:40.286" v="897"/>
          <ac:spMkLst>
            <pc:docMk/>
            <pc:sldMk cId="2619301236" sldId="264"/>
            <ac:spMk id="709" creationId="{C24BEC42-AFF3-40D1-93A2-A27A42E1E23C}"/>
          </ac:spMkLst>
        </pc:spChg>
        <pc:spChg chg="add del">
          <ac:chgData name="MD. ATIK ISHRAK SUJON" userId="82d1a808-12bb-42e9-8395-6091c5423216" providerId="ADAL" clId="{16B7D173-72BC-493D-96C8-FFBB7693A41D}" dt="2023-12-12T06:45:40.286" v="897"/>
          <ac:spMkLst>
            <pc:docMk/>
            <pc:sldMk cId="2619301236" sldId="264"/>
            <ac:spMk id="710" creationId="{608F427C-1EC9-4280-9367-F2B3AA063E82}"/>
          </ac:spMkLst>
        </pc:spChg>
        <pc:spChg chg="add del">
          <ac:chgData name="MD. ATIK ISHRAK SUJON" userId="82d1a808-12bb-42e9-8395-6091c5423216" providerId="ADAL" clId="{16B7D173-72BC-493D-96C8-FFBB7693A41D}" dt="2023-12-12T06:45:40.286" v="897"/>
          <ac:spMkLst>
            <pc:docMk/>
            <pc:sldMk cId="2619301236" sldId="264"/>
            <ac:spMk id="711" creationId="{F98810A7-E114-447A-A7D6-69B27CFB5650}"/>
          </ac:spMkLst>
        </pc:spChg>
        <pc:graphicFrameChg chg="add mod modGraphic">
          <ac:chgData name="MD. ATIK ISHRAK SUJON" userId="82d1a808-12bb-42e9-8395-6091c5423216" providerId="ADAL" clId="{16B7D173-72BC-493D-96C8-FFBB7693A41D}" dt="2023-12-12T06:40:13.650" v="828" actId="26606"/>
          <ac:graphicFrameMkLst>
            <pc:docMk/>
            <pc:sldMk cId="2619301236" sldId="264"/>
            <ac:graphicFrameMk id="47" creationId="{65607659-3369-2A67-BC73-BE7362E08B11}"/>
          </ac:graphicFrameMkLst>
        </pc:graphicFrameChg>
        <pc:picChg chg="del">
          <ac:chgData name="MD. ATIK ISHRAK SUJON" userId="82d1a808-12bb-42e9-8395-6091c5423216" providerId="ADAL" clId="{16B7D173-72BC-493D-96C8-FFBB7693A41D}" dt="2023-12-12T05:39:14.239" v="0" actId="478"/>
          <ac:picMkLst>
            <pc:docMk/>
            <pc:sldMk cId="2619301236" sldId="264"/>
            <ac:picMk id="16" creationId="{788ADF35-7762-4E85-BE67-27FDB5522B9D}"/>
          </ac:picMkLst>
        </pc:picChg>
        <pc:picChg chg="del">
          <ac:chgData name="MD. ATIK ISHRAK SUJON" userId="82d1a808-12bb-42e9-8395-6091c5423216" providerId="ADAL" clId="{16B7D173-72BC-493D-96C8-FFBB7693A41D}" dt="2023-12-12T05:39:16.495" v="2" actId="478"/>
          <ac:picMkLst>
            <pc:docMk/>
            <pc:sldMk cId="2619301236" sldId="264"/>
            <ac:picMk id="18" creationId="{F2557ABA-5037-481D-8C54-94B63E80E2EC}"/>
          </ac:picMkLst>
        </pc:picChg>
        <pc:picChg chg="del">
          <ac:chgData name="MD. ATIK ISHRAK SUJON" userId="82d1a808-12bb-42e9-8395-6091c5423216" providerId="ADAL" clId="{16B7D173-72BC-493D-96C8-FFBB7693A41D}" dt="2023-12-12T05:39:18.622" v="4" actId="478"/>
          <ac:picMkLst>
            <pc:docMk/>
            <pc:sldMk cId="2619301236" sldId="264"/>
            <ac:picMk id="20" creationId="{618E88B2-D607-4D3C-9519-A591A729DCC9}"/>
          </ac:picMkLst>
        </pc:picChg>
        <pc:picChg chg="del mod">
          <ac:chgData name="MD. ATIK ISHRAK SUJON" userId="82d1a808-12bb-42e9-8395-6091c5423216" providerId="ADAL" clId="{16B7D173-72BC-493D-96C8-FFBB7693A41D}" dt="2023-12-12T05:39:20.518" v="7" actId="478"/>
          <ac:picMkLst>
            <pc:docMk/>
            <pc:sldMk cId="2619301236" sldId="264"/>
            <ac:picMk id="22" creationId="{82AF3253-9767-4EC7-B0DB-3A850BEFB035}"/>
          </ac:picMkLst>
        </pc:picChg>
        <pc:picChg chg="add del">
          <ac:chgData name="MD. ATIK ISHRAK SUJON" userId="82d1a808-12bb-42e9-8395-6091c5423216" providerId="ADAL" clId="{16B7D173-72BC-493D-96C8-FFBB7693A41D}" dt="2023-12-12T05:52:24.519" v="156" actId="26606"/>
          <ac:picMkLst>
            <pc:docMk/>
            <pc:sldMk cId="2619301236" sldId="264"/>
            <ac:picMk id="49" creationId="{41B68C77-138E-4BF7-A276-BD0C78A4219F}"/>
          </ac:picMkLst>
        </pc:picChg>
        <pc:picChg chg="add del">
          <ac:chgData name="MD. ATIK ISHRAK SUJON" userId="82d1a808-12bb-42e9-8395-6091c5423216" providerId="ADAL" clId="{16B7D173-72BC-493D-96C8-FFBB7693A41D}" dt="2023-12-12T05:52:24.519" v="156" actId="26606"/>
          <ac:picMkLst>
            <pc:docMk/>
            <pc:sldMk cId="2619301236" sldId="264"/>
            <ac:picMk id="50" creationId="{7C268552-D473-46ED-B1B8-422042C4DEF1}"/>
          </ac:picMkLst>
        </pc:picChg>
        <pc:picChg chg="add del">
          <ac:chgData name="MD. ATIK ISHRAK SUJON" userId="82d1a808-12bb-42e9-8395-6091c5423216" providerId="ADAL" clId="{16B7D173-72BC-493D-96C8-FFBB7693A41D}" dt="2023-12-12T05:51:15.227" v="139" actId="26606"/>
          <ac:picMkLst>
            <pc:docMk/>
            <pc:sldMk cId="2619301236" sldId="264"/>
            <ac:picMk id="52" creationId="{41B68C77-138E-4BF7-A276-BD0C78A4219F}"/>
          </ac:picMkLst>
        </pc:picChg>
        <pc:picChg chg="add del">
          <ac:chgData name="MD. ATIK ISHRAK SUJON" userId="82d1a808-12bb-42e9-8395-6091c5423216" providerId="ADAL" clId="{16B7D173-72BC-493D-96C8-FFBB7693A41D}" dt="2023-12-12T05:52:24.519" v="156" actId="26606"/>
          <ac:picMkLst>
            <pc:docMk/>
            <pc:sldMk cId="2619301236" sldId="264"/>
            <ac:picMk id="53" creationId="{B9238B3E-24AA-439A-B527-6C5DF6D72145}"/>
          </ac:picMkLst>
        </pc:picChg>
        <pc:picChg chg="add del">
          <ac:chgData name="MD. ATIK ISHRAK SUJON" userId="82d1a808-12bb-42e9-8395-6091c5423216" providerId="ADAL" clId="{16B7D173-72BC-493D-96C8-FFBB7693A41D}" dt="2023-12-12T05:51:15.227" v="139" actId="26606"/>
          <ac:picMkLst>
            <pc:docMk/>
            <pc:sldMk cId="2619301236" sldId="264"/>
            <ac:picMk id="54" creationId="{7C268552-D473-46ED-B1B8-422042C4DEF1}"/>
          </ac:picMkLst>
        </pc:picChg>
        <pc:picChg chg="add del">
          <ac:chgData name="MD. ATIK ISHRAK SUJON" userId="82d1a808-12bb-42e9-8395-6091c5423216" providerId="ADAL" clId="{16B7D173-72BC-493D-96C8-FFBB7693A41D}" dt="2023-12-12T05:52:24.519" v="156" actId="26606"/>
          <ac:picMkLst>
            <pc:docMk/>
            <pc:sldMk cId="2619301236" sldId="264"/>
            <ac:picMk id="55" creationId="{69F01145-BEA3-4CBF-AA21-10077B948CA8}"/>
          </ac:picMkLst>
        </pc:picChg>
        <pc:picChg chg="add del">
          <ac:chgData name="MD. ATIK ISHRAK SUJON" userId="82d1a808-12bb-42e9-8395-6091c5423216" providerId="ADAL" clId="{16B7D173-72BC-493D-96C8-FFBB7693A41D}" dt="2023-12-12T05:51:15.227" v="139" actId="26606"/>
          <ac:picMkLst>
            <pc:docMk/>
            <pc:sldMk cId="2619301236" sldId="264"/>
            <ac:picMk id="58" creationId="{B9238B3E-24AA-439A-B527-6C5DF6D72145}"/>
          </ac:picMkLst>
        </pc:picChg>
        <pc:picChg chg="add del">
          <ac:chgData name="MD. ATIK ISHRAK SUJON" userId="82d1a808-12bb-42e9-8395-6091c5423216" providerId="ADAL" clId="{16B7D173-72BC-493D-96C8-FFBB7693A41D}" dt="2023-12-12T05:51:15.227" v="139" actId="26606"/>
          <ac:picMkLst>
            <pc:docMk/>
            <pc:sldMk cId="2619301236" sldId="264"/>
            <ac:picMk id="60" creationId="{69F01145-BEA3-4CBF-AA21-10077B948CA8}"/>
          </ac:picMkLst>
        </pc:picChg>
        <pc:picChg chg="add del">
          <ac:chgData name="MD. ATIK ISHRAK SUJON" userId="82d1a808-12bb-42e9-8395-6091c5423216" providerId="ADAL" clId="{16B7D173-72BC-493D-96C8-FFBB7693A41D}" dt="2023-12-12T05:52:53.748" v="172" actId="26606"/>
          <ac:picMkLst>
            <pc:docMk/>
            <pc:sldMk cId="2619301236" sldId="264"/>
            <ac:picMk id="67" creationId="{41B68C77-138E-4BF7-A276-BD0C78A4219F}"/>
          </ac:picMkLst>
        </pc:picChg>
        <pc:picChg chg="add del">
          <ac:chgData name="MD. ATIK ISHRAK SUJON" userId="82d1a808-12bb-42e9-8395-6091c5423216" providerId="ADAL" clId="{16B7D173-72BC-493D-96C8-FFBB7693A41D}" dt="2023-12-12T05:52:53.748" v="172" actId="26606"/>
          <ac:picMkLst>
            <pc:docMk/>
            <pc:sldMk cId="2619301236" sldId="264"/>
            <ac:picMk id="69" creationId="{7C268552-D473-46ED-B1B8-422042C4DEF1}"/>
          </ac:picMkLst>
        </pc:picChg>
        <pc:picChg chg="add del">
          <ac:chgData name="MD. ATIK ISHRAK SUJON" userId="82d1a808-12bb-42e9-8395-6091c5423216" providerId="ADAL" clId="{16B7D173-72BC-493D-96C8-FFBB7693A41D}" dt="2023-12-12T05:51:17.152" v="141" actId="26606"/>
          <ac:picMkLst>
            <pc:docMk/>
            <pc:sldMk cId="2619301236" sldId="264"/>
            <ac:picMk id="72" creationId="{41B68C77-138E-4BF7-A276-BD0C78A4219F}"/>
          </ac:picMkLst>
        </pc:picChg>
        <pc:picChg chg="add del">
          <ac:chgData name="MD. ATIK ISHRAK SUJON" userId="82d1a808-12bb-42e9-8395-6091c5423216" providerId="ADAL" clId="{16B7D173-72BC-493D-96C8-FFBB7693A41D}" dt="2023-12-12T05:51:17.152" v="141" actId="26606"/>
          <ac:picMkLst>
            <pc:docMk/>
            <pc:sldMk cId="2619301236" sldId="264"/>
            <ac:picMk id="73" creationId="{7C268552-D473-46ED-B1B8-422042C4DEF1}"/>
          </ac:picMkLst>
        </pc:picChg>
        <pc:picChg chg="add del">
          <ac:chgData name="MD. ATIK ISHRAK SUJON" userId="82d1a808-12bb-42e9-8395-6091c5423216" providerId="ADAL" clId="{16B7D173-72BC-493D-96C8-FFBB7693A41D}" dt="2023-12-12T05:51:17.152" v="141" actId="26606"/>
          <ac:picMkLst>
            <pc:docMk/>
            <pc:sldMk cId="2619301236" sldId="264"/>
            <ac:picMk id="75" creationId="{B9238B3E-24AA-439A-B527-6C5DF6D72145}"/>
          </ac:picMkLst>
        </pc:picChg>
        <pc:picChg chg="add del">
          <ac:chgData name="MD. ATIK ISHRAK SUJON" userId="82d1a808-12bb-42e9-8395-6091c5423216" providerId="ADAL" clId="{16B7D173-72BC-493D-96C8-FFBB7693A41D}" dt="2023-12-12T05:51:17.152" v="141" actId="26606"/>
          <ac:picMkLst>
            <pc:docMk/>
            <pc:sldMk cId="2619301236" sldId="264"/>
            <ac:picMk id="76" creationId="{69F01145-BEA3-4CBF-AA21-10077B948CA8}"/>
          </ac:picMkLst>
        </pc:picChg>
        <pc:picChg chg="add del">
          <ac:chgData name="MD. ATIK ISHRAK SUJON" userId="82d1a808-12bb-42e9-8395-6091c5423216" providerId="ADAL" clId="{16B7D173-72BC-493D-96C8-FFBB7693A41D}" dt="2023-12-12T05:51:19.535" v="143" actId="26606"/>
          <ac:picMkLst>
            <pc:docMk/>
            <pc:sldMk cId="2619301236" sldId="264"/>
            <ac:picMk id="83" creationId="{41B68C77-138E-4BF7-A276-BD0C78A4219F}"/>
          </ac:picMkLst>
        </pc:picChg>
        <pc:picChg chg="add del">
          <ac:chgData name="MD. ATIK ISHRAK SUJON" userId="82d1a808-12bb-42e9-8395-6091c5423216" providerId="ADAL" clId="{16B7D173-72BC-493D-96C8-FFBB7693A41D}" dt="2023-12-12T05:51:19.535" v="143" actId="26606"/>
          <ac:picMkLst>
            <pc:docMk/>
            <pc:sldMk cId="2619301236" sldId="264"/>
            <ac:picMk id="84" creationId="{7C268552-D473-46ED-B1B8-422042C4DEF1}"/>
          </ac:picMkLst>
        </pc:picChg>
        <pc:picChg chg="add del">
          <ac:chgData name="MD. ATIK ISHRAK SUJON" userId="82d1a808-12bb-42e9-8395-6091c5423216" providerId="ADAL" clId="{16B7D173-72BC-493D-96C8-FFBB7693A41D}" dt="2023-12-12T05:51:19.535" v="143" actId="26606"/>
          <ac:picMkLst>
            <pc:docMk/>
            <pc:sldMk cId="2619301236" sldId="264"/>
            <ac:picMk id="86" creationId="{B9238B3E-24AA-439A-B527-6C5DF6D72145}"/>
          </ac:picMkLst>
        </pc:picChg>
        <pc:picChg chg="add del">
          <ac:chgData name="MD. ATIK ISHRAK SUJON" userId="82d1a808-12bb-42e9-8395-6091c5423216" providerId="ADAL" clId="{16B7D173-72BC-493D-96C8-FFBB7693A41D}" dt="2023-12-12T05:51:19.535" v="143" actId="26606"/>
          <ac:picMkLst>
            <pc:docMk/>
            <pc:sldMk cId="2619301236" sldId="264"/>
            <ac:picMk id="87" creationId="{69F01145-BEA3-4CBF-AA21-10077B948CA8}"/>
          </ac:picMkLst>
        </pc:picChg>
        <pc:picChg chg="add del">
          <ac:chgData name="MD. ATIK ISHRAK SUJON" userId="82d1a808-12bb-42e9-8395-6091c5423216" providerId="ADAL" clId="{16B7D173-72BC-493D-96C8-FFBB7693A41D}" dt="2023-12-12T05:52:53.748" v="172" actId="26606"/>
          <ac:picMkLst>
            <pc:docMk/>
            <pc:sldMk cId="2619301236" sldId="264"/>
            <ac:picMk id="89" creationId="{B9238B3E-24AA-439A-B527-6C5DF6D72145}"/>
          </ac:picMkLst>
        </pc:picChg>
        <pc:picChg chg="add del">
          <ac:chgData name="MD. ATIK ISHRAK SUJON" userId="82d1a808-12bb-42e9-8395-6091c5423216" providerId="ADAL" clId="{16B7D173-72BC-493D-96C8-FFBB7693A41D}" dt="2023-12-12T05:51:22.393" v="145" actId="26606"/>
          <ac:picMkLst>
            <pc:docMk/>
            <pc:sldMk cId="2619301236" sldId="264"/>
            <ac:picMk id="90" creationId="{41B68C77-138E-4BF7-A276-BD0C78A4219F}"/>
          </ac:picMkLst>
        </pc:picChg>
        <pc:picChg chg="add del">
          <ac:chgData name="MD. ATIK ISHRAK SUJON" userId="82d1a808-12bb-42e9-8395-6091c5423216" providerId="ADAL" clId="{16B7D173-72BC-493D-96C8-FFBB7693A41D}" dt="2023-12-12T05:51:22.393" v="145" actId="26606"/>
          <ac:picMkLst>
            <pc:docMk/>
            <pc:sldMk cId="2619301236" sldId="264"/>
            <ac:picMk id="91" creationId="{7C268552-D473-46ED-B1B8-422042C4DEF1}"/>
          </ac:picMkLst>
        </pc:picChg>
        <pc:picChg chg="add del">
          <ac:chgData name="MD. ATIK ISHRAK SUJON" userId="82d1a808-12bb-42e9-8395-6091c5423216" providerId="ADAL" clId="{16B7D173-72BC-493D-96C8-FFBB7693A41D}" dt="2023-12-12T05:51:22.393" v="145" actId="26606"/>
          <ac:picMkLst>
            <pc:docMk/>
            <pc:sldMk cId="2619301236" sldId="264"/>
            <ac:picMk id="93" creationId="{B9238B3E-24AA-439A-B527-6C5DF6D72145}"/>
          </ac:picMkLst>
        </pc:picChg>
        <pc:picChg chg="add del">
          <ac:chgData name="MD. ATIK ISHRAK SUJON" userId="82d1a808-12bb-42e9-8395-6091c5423216" providerId="ADAL" clId="{16B7D173-72BC-493D-96C8-FFBB7693A41D}" dt="2023-12-12T05:51:22.393" v="145" actId="26606"/>
          <ac:picMkLst>
            <pc:docMk/>
            <pc:sldMk cId="2619301236" sldId="264"/>
            <ac:picMk id="94" creationId="{69F01145-BEA3-4CBF-AA21-10077B948CA8}"/>
          </ac:picMkLst>
        </pc:picChg>
        <pc:picChg chg="add del">
          <ac:chgData name="MD. ATIK ISHRAK SUJON" userId="82d1a808-12bb-42e9-8395-6091c5423216" providerId="ADAL" clId="{16B7D173-72BC-493D-96C8-FFBB7693A41D}" dt="2023-12-12T05:52:53.748" v="172" actId="26606"/>
          <ac:picMkLst>
            <pc:docMk/>
            <pc:sldMk cId="2619301236" sldId="264"/>
            <ac:picMk id="99" creationId="{69F01145-BEA3-4CBF-AA21-10077B948CA8}"/>
          </ac:picMkLst>
        </pc:picChg>
        <pc:picChg chg="add del">
          <ac:chgData name="MD. ATIK ISHRAK SUJON" userId="82d1a808-12bb-42e9-8395-6091c5423216" providerId="ADAL" clId="{16B7D173-72BC-493D-96C8-FFBB7693A41D}" dt="2023-12-12T05:51:25.480" v="147" actId="26606"/>
          <ac:picMkLst>
            <pc:docMk/>
            <pc:sldMk cId="2619301236" sldId="264"/>
            <ac:picMk id="100" creationId="{41B68C77-138E-4BF7-A276-BD0C78A4219F}"/>
          </ac:picMkLst>
        </pc:picChg>
        <pc:picChg chg="add del">
          <ac:chgData name="MD. ATIK ISHRAK SUJON" userId="82d1a808-12bb-42e9-8395-6091c5423216" providerId="ADAL" clId="{16B7D173-72BC-493D-96C8-FFBB7693A41D}" dt="2023-12-12T05:51:25.480" v="147" actId="26606"/>
          <ac:picMkLst>
            <pc:docMk/>
            <pc:sldMk cId="2619301236" sldId="264"/>
            <ac:picMk id="101" creationId="{7C268552-D473-46ED-B1B8-422042C4DEF1}"/>
          </ac:picMkLst>
        </pc:picChg>
        <pc:picChg chg="add del">
          <ac:chgData name="MD. ATIK ISHRAK SUJON" userId="82d1a808-12bb-42e9-8395-6091c5423216" providerId="ADAL" clId="{16B7D173-72BC-493D-96C8-FFBB7693A41D}" dt="2023-12-12T05:51:25.480" v="147" actId="26606"/>
          <ac:picMkLst>
            <pc:docMk/>
            <pc:sldMk cId="2619301236" sldId="264"/>
            <ac:picMk id="103" creationId="{B9238B3E-24AA-439A-B527-6C5DF6D72145}"/>
          </ac:picMkLst>
        </pc:picChg>
        <pc:picChg chg="add del">
          <ac:chgData name="MD. ATIK ISHRAK SUJON" userId="82d1a808-12bb-42e9-8395-6091c5423216" providerId="ADAL" clId="{16B7D173-72BC-493D-96C8-FFBB7693A41D}" dt="2023-12-12T05:51:25.480" v="147" actId="26606"/>
          <ac:picMkLst>
            <pc:docMk/>
            <pc:sldMk cId="2619301236" sldId="264"/>
            <ac:picMk id="104" creationId="{69F01145-BEA3-4CBF-AA21-10077B948CA8}"/>
          </ac:picMkLst>
        </pc:picChg>
        <pc:picChg chg="add del">
          <ac:chgData name="MD. ATIK ISHRAK SUJON" userId="82d1a808-12bb-42e9-8395-6091c5423216" providerId="ADAL" clId="{16B7D173-72BC-493D-96C8-FFBB7693A41D}" dt="2023-12-12T05:51:28.452" v="149" actId="26606"/>
          <ac:picMkLst>
            <pc:docMk/>
            <pc:sldMk cId="2619301236" sldId="264"/>
            <ac:picMk id="111" creationId="{41B68C77-138E-4BF7-A276-BD0C78A4219F}"/>
          </ac:picMkLst>
        </pc:picChg>
        <pc:picChg chg="add del">
          <ac:chgData name="MD. ATIK ISHRAK SUJON" userId="82d1a808-12bb-42e9-8395-6091c5423216" providerId="ADAL" clId="{16B7D173-72BC-493D-96C8-FFBB7693A41D}" dt="2023-12-12T05:51:28.452" v="149" actId="26606"/>
          <ac:picMkLst>
            <pc:docMk/>
            <pc:sldMk cId="2619301236" sldId="264"/>
            <ac:picMk id="112" creationId="{7C268552-D473-46ED-B1B8-422042C4DEF1}"/>
          </ac:picMkLst>
        </pc:picChg>
        <pc:picChg chg="add del">
          <ac:chgData name="MD. ATIK ISHRAK SUJON" userId="82d1a808-12bb-42e9-8395-6091c5423216" providerId="ADAL" clId="{16B7D173-72BC-493D-96C8-FFBB7693A41D}" dt="2023-12-12T05:51:28.452" v="149" actId="26606"/>
          <ac:picMkLst>
            <pc:docMk/>
            <pc:sldMk cId="2619301236" sldId="264"/>
            <ac:picMk id="114" creationId="{B9238B3E-24AA-439A-B527-6C5DF6D72145}"/>
          </ac:picMkLst>
        </pc:picChg>
        <pc:picChg chg="add del">
          <ac:chgData name="MD. ATIK ISHRAK SUJON" userId="82d1a808-12bb-42e9-8395-6091c5423216" providerId="ADAL" clId="{16B7D173-72BC-493D-96C8-FFBB7693A41D}" dt="2023-12-12T05:51:28.452" v="149" actId="26606"/>
          <ac:picMkLst>
            <pc:docMk/>
            <pc:sldMk cId="2619301236" sldId="264"/>
            <ac:picMk id="115" creationId="{69F01145-BEA3-4CBF-AA21-10077B948CA8}"/>
          </ac:picMkLst>
        </pc:picChg>
        <pc:picChg chg="add del">
          <ac:chgData name="MD. ATIK ISHRAK SUJON" userId="82d1a808-12bb-42e9-8395-6091c5423216" providerId="ADAL" clId="{16B7D173-72BC-493D-96C8-FFBB7693A41D}" dt="2023-12-12T05:51:30.114" v="151" actId="26606"/>
          <ac:picMkLst>
            <pc:docMk/>
            <pc:sldMk cId="2619301236" sldId="264"/>
            <ac:picMk id="122" creationId="{41B68C77-138E-4BF7-A276-BD0C78A4219F}"/>
          </ac:picMkLst>
        </pc:picChg>
        <pc:picChg chg="add del">
          <ac:chgData name="MD. ATIK ISHRAK SUJON" userId="82d1a808-12bb-42e9-8395-6091c5423216" providerId="ADAL" clId="{16B7D173-72BC-493D-96C8-FFBB7693A41D}" dt="2023-12-12T05:51:30.114" v="151" actId="26606"/>
          <ac:picMkLst>
            <pc:docMk/>
            <pc:sldMk cId="2619301236" sldId="264"/>
            <ac:picMk id="123" creationId="{7C268552-D473-46ED-B1B8-422042C4DEF1}"/>
          </ac:picMkLst>
        </pc:picChg>
        <pc:picChg chg="add del">
          <ac:chgData name="MD. ATIK ISHRAK SUJON" userId="82d1a808-12bb-42e9-8395-6091c5423216" providerId="ADAL" clId="{16B7D173-72BC-493D-96C8-FFBB7693A41D}" dt="2023-12-12T05:51:30.114" v="151" actId="26606"/>
          <ac:picMkLst>
            <pc:docMk/>
            <pc:sldMk cId="2619301236" sldId="264"/>
            <ac:picMk id="125" creationId="{B9238B3E-24AA-439A-B527-6C5DF6D72145}"/>
          </ac:picMkLst>
        </pc:picChg>
        <pc:picChg chg="add del">
          <ac:chgData name="MD. ATIK ISHRAK SUJON" userId="82d1a808-12bb-42e9-8395-6091c5423216" providerId="ADAL" clId="{16B7D173-72BC-493D-96C8-FFBB7693A41D}" dt="2023-12-12T05:51:30.114" v="151" actId="26606"/>
          <ac:picMkLst>
            <pc:docMk/>
            <pc:sldMk cId="2619301236" sldId="264"/>
            <ac:picMk id="126" creationId="{69F01145-BEA3-4CBF-AA21-10077B948CA8}"/>
          </ac:picMkLst>
        </pc:picChg>
        <pc:picChg chg="add del">
          <ac:chgData name="MD. ATIK ISHRAK SUJON" userId="82d1a808-12bb-42e9-8395-6091c5423216" providerId="ADAL" clId="{16B7D173-72BC-493D-96C8-FFBB7693A41D}" dt="2023-12-12T05:51:52.544" v="154"/>
          <ac:picMkLst>
            <pc:docMk/>
            <pc:sldMk cId="2619301236" sldId="264"/>
            <ac:picMk id="133" creationId="{41B68C77-138E-4BF7-A276-BD0C78A4219F}"/>
          </ac:picMkLst>
        </pc:picChg>
        <pc:picChg chg="add del">
          <ac:chgData name="MD. ATIK ISHRAK SUJON" userId="82d1a808-12bb-42e9-8395-6091c5423216" providerId="ADAL" clId="{16B7D173-72BC-493D-96C8-FFBB7693A41D}" dt="2023-12-12T05:51:52.544" v="154"/>
          <ac:picMkLst>
            <pc:docMk/>
            <pc:sldMk cId="2619301236" sldId="264"/>
            <ac:picMk id="134" creationId="{7C268552-D473-46ED-B1B8-422042C4DEF1}"/>
          </ac:picMkLst>
        </pc:picChg>
        <pc:picChg chg="add del">
          <ac:chgData name="MD. ATIK ISHRAK SUJON" userId="82d1a808-12bb-42e9-8395-6091c5423216" providerId="ADAL" clId="{16B7D173-72BC-493D-96C8-FFBB7693A41D}" dt="2023-12-12T05:51:52.544" v="154"/>
          <ac:picMkLst>
            <pc:docMk/>
            <pc:sldMk cId="2619301236" sldId="264"/>
            <ac:picMk id="136" creationId="{B9238B3E-24AA-439A-B527-6C5DF6D72145}"/>
          </ac:picMkLst>
        </pc:picChg>
        <pc:picChg chg="add del">
          <ac:chgData name="MD. ATIK ISHRAK SUJON" userId="82d1a808-12bb-42e9-8395-6091c5423216" providerId="ADAL" clId="{16B7D173-72BC-493D-96C8-FFBB7693A41D}" dt="2023-12-12T05:51:52.544" v="154"/>
          <ac:picMkLst>
            <pc:docMk/>
            <pc:sldMk cId="2619301236" sldId="264"/>
            <ac:picMk id="137" creationId="{69F01145-BEA3-4CBF-AA21-10077B948CA8}"/>
          </ac:picMkLst>
        </pc:picChg>
        <pc:picChg chg="add del">
          <ac:chgData name="MD. ATIK ISHRAK SUJON" userId="82d1a808-12bb-42e9-8395-6091c5423216" providerId="ADAL" clId="{16B7D173-72BC-493D-96C8-FFBB7693A41D}" dt="2023-12-12T06:16:36.510" v="543" actId="26606"/>
          <ac:picMkLst>
            <pc:docMk/>
            <pc:sldMk cId="2619301236" sldId="264"/>
            <ac:picMk id="144" creationId="{41B68C77-138E-4BF7-A276-BD0C78A4219F}"/>
          </ac:picMkLst>
        </pc:picChg>
        <pc:picChg chg="add del">
          <ac:chgData name="MD. ATIK ISHRAK SUJON" userId="82d1a808-12bb-42e9-8395-6091c5423216" providerId="ADAL" clId="{16B7D173-72BC-493D-96C8-FFBB7693A41D}" dt="2023-12-12T06:16:36.510" v="543" actId="26606"/>
          <ac:picMkLst>
            <pc:docMk/>
            <pc:sldMk cId="2619301236" sldId="264"/>
            <ac:picMk id="145" creationId="{7C268552-D473-46ED-B1B8-422042C4DEF1}"/>
          </ac:picMkLst>
        </pc:picChg>
        <pc:picChg chg="add del">
          <ac:chgData name="MD. ATIK ISHRAK SUJON" userId="82d1a808-12bb-42e9-8395-6091c5423216" providerId="ADAL" clId="{16B7D173-72BC-493D-96C8-FFBB7693A41D}" dt="2023-12-12T06:16:36.510" v="543" actId="26606"/>
          <ac:picMkLst>
            <pc:docMk/>
            <pc:sldMk cId="2619301236" sldId="264"/>
            <ac:picMk id="147" creationId="{B9238B3E-24AA-439A-B527-6C5DF6D72145}"/>
          </ac:picMkLst>
        </pc:picChg>
        <pc:picChg chg="add del">
          <ac:chgData name="MD. ATIK ISHRAK SUJON" userId="82d1a808-12bb-42e9-8395-6091c5423216" providerId="ADAL" clId="{16B7D173-72BC-493D-96C8-FFBB7693A41D}" dt="2023-12-12T05:52:41.615" v="159" actId="26606"/>
          <ac:picMkLst>
            <pc:docMk/>
            <pc:sldMk cId="2619301236" sldId="264"/>
            <ac:picMk id="148" creationId="{41B68C77-138E-4BF7-A276-BD0C78A4219F}"/>
          </ac:picMkLst>
        </pc:picChg>
        <pc:picChg chg="add del">
          <ac:chgData name="MD. ATIK ISHRAK SUJON" userId="82d1a808-12bb-42e9-8395-6091c5423216" providerId="ADAL" clId="{16B7D173-72BC-493D-96C8-FFBB7693A41D}" dt="2023-12-12T06:16:36.510" v="543" actId="26606"/>
          <ac:picMkLst>
            <pc:docMk/>
            <pc:sldMk cId="2619301236" sldId="264"/>
            <ac:picMk id="149" creationId="{69F01145-BEA3-4CBF-AA21-10077B948CA8}"/>
          </ac:picMkLst>
        </pc:picChg>
        <pc:picChg chg="add del">
          <ac:chgData name="MD. ATIK ISHRAK SUJON" userId="82d1a808-12bb-42e9-8395-6091c5423216" providerId="ADAL" clId="{16B7D173-72BC-493D-96C8-FFBB7693A41D}" dt="2023-12-12T05:52:41.615" v="159" actId="26606"/>
          <ac:picMkLst>
            <pc:docMk/>
            <pc:sldMk cId="2619301236" sldId="264"/>
            <ac:picMk id="150" creationId="{7C268552-D473-46ED-B1B8-422042C4DEF1}"/>
          </ac:picMkLst>
        </pc:picChg>
        <pc:picChg chg="add del">
          <ac:chgData name="MD. ATIK ISHRAK SUJON" userId="82d1a808-12bb-42e9-8395-6091c5423216" providerId="ADAL" clId="{16B7D173-72BC-493D-96C8-FFBB7693A41D}" dt="2023-12-12T05:52:41.615" v="159" actId="26606"/>
          <ac:picMkLst>
            <pc:docMk/>
            <pc:sldMk cId="2619301236" sldId="264"/>
            <ac:picMk id="154" creationId="{B9238B3E-24AA-439A-B527-6C5DF6D72145}"/>
          </ac:picMkLst>
        </pc:picChg>
        <pc:picChg chg="add del">
          <ac:chgData name="MD. ATIK ISHRAK SUJON" userId="82d1a808-12bb-42e9-8395-6091c5423216" providerId="ADAL" clId="{16B7D173-72BC-493D-96C8-FFBB7693A41D}" dt="2023-12-12T05:52:41.615" v="159" actId="26606"/>
          <ac:picMkLst>
            <pc:docMk/>
            <pc:sldMk cId="2619301236" sldId="264"/>
            <ac:picMk id="156" creationId="{69F01145-BEA3-4CBF-AA21-10077B948CA8}"/>
          </ac:picMkLst>
        </pc:picChg>
        <pc:picChg chg="add del">
          <ac:chgData name="MD. ATIK ISHRAK SUJON" userId="82d1a808-12bb-42e9-8395-6091c5423216" providerId="ADAL" clId="{16B7D173-72BC-493D-96C8-FFBB7693A41D}" dt="2023-12-12T06:16:37.847" v="545" actId="26606"/>
          <ac:picMkLst>
            <pc:docMk/>
            <pc:sldMk cId="2619301236" sldId="264"/>
            <ac:picMk id="161" creationId="{41B68C77-138E-4BF7-A276-BD0C78A4219F}"/>
          </ac:picMkLst>
        </pc:picChg>
        <pc:picChg chg="add del">
          <ac:chgData name="MD. ATIK ISHRAK SUJON" userId="82d1a808-12bb-42e9-8395-6091c5423216" providerId="ADAL" clId="{16B7D173-72BC-493D-96C8-FFBB7693A41D}" dt="2023-12-12T06:16:37.847" v="545" actId="26606"/>
          <ac:picMkLst>
            <pc:docMk/>
            <pc:sldMk cId="2619301236" sldId="264"/>
            <ac:picMk id="163" creationId="{7C268552-D473-46ED-B1B8-422042C4DEF1}"/>
          </ac:picMkLst>
        </pc:picChg>
        <pc:picChg chg="add del">
          <ac:chgData name="MD. ATIK ISHRAK SUJON" userId="82d1a808-12bb-42e9-8395-6091c5423216" providerId="ADAL" clId="{16B7D173-72BC-493D-96C8-FFBB7693A41D}" dt="2023-12-12T06:16:37.847" v="545" actId="26606"/>
          <ac:picMkLst>
            <pc:docMk/>
            <pc:sldMk cId="2619301236" sldId="264"/>
            <ac:picMk id="167" creationId="{B9238B3E-24AA-439A-B527-6C5DF6D72145}"/>
          </ac:picMkLst>
        </pc:picChg>
        <pc:picChg chg="add del">
          <ac:chgData name="MD. ATIK ISHRAK SUJON" userId="82d1a808-12bb-42e9-8395-6091c5423216" providerId="ADAL" clId="{16B7D173-72BC-493D-96C8-FFBB7693A41D}" dt="2023-12-12T05:52:43.001" v="161" actId="26606"/>
          <ac:picMkLst>
            <pc:docMk/>
            <pc:sldMk cId="2619301236" sldId="264"/>
            <ac:picMk id="168" creationId="{41B68C77-138E-4BF7-A276-BD0C78A4219F}"/>
          </ac:picMkLst>
        </pc:picChg>
        <pc:picChg chg="add del">
          <ac:chgData name="MD. ATIK ISHRAK SUJON" userId="82d1a808-12bb-42e9-8395-6091c5423216" providerId="ADAL" clId="{16B7D173-72BC-493D-96C8-FFBB7693A41D}" dt="2023-12-12T05:52:43.001" v="161" actId="26606"/>
          <ac:picMkLst>
            <pc:docMk/>
            <pc:sldMk cId="2619301236" sldId="264"/>
            <ac:picMk id="169" creationId="{7C268552-D473-46ED-B1B8-422042C4DEF1}"/>
          </ac:picMkLst>
        </pc:picChg>
        <pc:picChg chg="add del">
          <ac:chgData name="MD. ATIK ISHRAK SUJON" userId="82d1a808-12bb-42e9-8395-6091c5423216" providerId="ADAL" clId="{16B7D173-72BC-493D-96C8-FFBB7693A41D}" dt="2023-12-12T05:52:43.001" v="161" actId="26606"/>
          <ac:picMkLst>
            <pc:docMk/>
            <pc:sldMk cId="2619301236" sldId="264"/>
            <ac:picMk id="171" creationId="{B9238B3E-24AA-439A-B527-6C5DF6D72145}"/>
          </ac:picMkLst>
        </pc:picChg>
        <pc:picChg chg="add del">
          <ac:chgData name="MD. ATIK ISHRAK SUJON" userId="82d1a808-12bb-42e9-8395-6091c5423216" providerId="ADAL" clId="{16B7D173-72BC-493D-96C8-FFBB7693A41D}" dt="2023-12-12T05:52:43.001" v="161" actId="26606"/>
          <ac:picMkLst>
            <pc:docMk/>
            <pc:sldMk cId="2619301236" sldId="264"/>
            <ac:picMk id="172" creationId="{69F01145-BEA3-4CBF-AA21-10077B948CA8}"/>
          </ac:picMkLst>
        </pc:picChg>
        <pc:picChg chg="add del">
          <ac:chgData name="MD. ATIK ISHRAK SUJON" userId="82d1a808-12bb-42e9-8395-6091c5423216" providerId="ADAL" clId="{16B7D173-72BC-493D-96C8-FFBB7693A41D}" dt="2023-12-12T06:16:37.847" v="545" actId="26606"/>
          <ac:picMkLst>
            <pc:docMk/>
            <pc:sldMk cId="2619301236" sldId="264"/>
            <ac:picMk id="178" creationId="{69F01145-BEA3-4CBF-AA21-10077B948CA8}"/>
          </ac:picMkLst>
        </pc:picChg>
        <pc:picChg chg="add del">
          <ac:chgData name="MD. ATIK ISHRAK SUJON" userId="82d1a808-12bb-42e9-8395-6091c5423216" providerId="ADAL" clId="{16B7D173-72BC-493D-96C8-FFBB7693A41D}" dt="2023-12-12T05:52:44.326" v="163" actId="26606"/>
          <ac:picMkLst>
            <pc:docMk/>
            <pc:sldMk cId="2619301236" sldId="264"/>
            <ac:picMk id="179" creationId="{41B68C77-138E-4BF7-A276-BD0C78A4219F}"/>
          </ac:picMkLst>
        </pc:picChg>
        <pc:picChg chg="add del">
          <ac:chgData name="MD. ATIK ISHRAK SUJON" userId="82d1a808-12bb-42e9-8395-6091c5423216" providerId="ADAL" clId="{16B7D173-72BC-493D-96C8-FFBB7693A41D}" dt="2023-12-12T05:52:44.326" v="163" actId="26606"/>
          <ac:picMkLst>
            <pc:docMk/>
            <pc:sldMk cId="2619301236" sldId="264"/>
            <ac:picMk id="180" creationId="{7C268552-D473-46ED-B1B8-422042C4DEF1}"/>
          </ac:picMkLst>
        </pc:picChg>
        <pc:picChg chg="add del">
          <ac:chgData name="MD. ATIK ISHRAK SUJON" userId="82d1a808-12bb-42e9-8395-6091c5423216" providerId="ADAL" clId="{16B7D173-72BC-493D-96C8-FFBB7693A41D}" dt="2023-12-12T05:52:44.326" v="163" actId="26606"/>
          <ac:picMkLst>
            <pc:docMk/>
            <pc:sldMk cId="2619301236" sldId="264"/>
            <ac:picMk id="182" creationId="{B9238B3E-24AA-439A-B527-6C5DF6D72145}"/>
          </ac:picMkLst>
        </pc:picChg>
        <pc:picChg chg="add del">
          <ac:chgData name="MD. ATIK ISHRAK SUJON" userId="82d1a808-12bb-42e9-8395-6091c5423216" providerId="ADAL" clId="{16B7D173-72BC-493D-96C8-FFBB7693A41D}" dt="2023-12-12T05:52:44.326" v="163" actId="26606"/>
          <ac:picMkLst>
            <pc:docMk/>
            <pc:sldMk cId="2619301236" sldId="264"/>
            <ac:picMk id="183" creationId="{69F01145-BEA3-4CBF-AA21-10077B948CA8}"/>
          </ac:picMkLst>
        </pc:picChg>
        <pc:picChg chg="add del">
          <ac:chgData name="MD. ATIK ISHRAK SUJON" userId="82d1a808-12bb-42e9-8395-6091c5423216" providerId="ADAL" clId="{16B7D173-72BC-493D-96C8-FFBB7693A41D}" dt="2023-12-12T05:52:46.538" v="165" actId="26606"/>
          <ac:picMkLst>
            <pc:docMk/>
            <pc:sldMk cId="2619301236" sldId="264"/>
            <ac:picMk id="190" creationId="{41B68C77-138E-4BF7-A276-BD0C78A4219F}"/>
          </ac:picMkLst>
        </pc:picChg>
        <pc:picChg chg="add del">
          <ac:chgData name="MD. ATIK ISHRAK SUJON" userId="82d1a808-12bb-42e9-8395-6091c5423216" providerId="ADAL" clId="{16B7D173-72BC-493D-96C8-FFBB7693A41D}" dt="2023-12-12T05:52:46.538" v="165" actId="26606"/>
          <ac:picMkLst>
            <pc:docMk/>
            <pc:sldMk cId="2619301236" sldId="264"/>
            <ac:picMk id="191" creationId="{7C268552-D473-46ED-B1B8-422042C4DEF1}"/>
          </ac:picMkLst>
        </pc:picChg>
        <pc:picChg chg="add del">
          <ac:chgData name="MD. ATIK ISHRAK SUJON" userId="82d1a808-12bb-42e9-8395-6091c5423216" providerId="ADAL" clId="{16B7D173-72BC-493D-96C8-FFBB7693A41D}" dt="2023-12-12T05:52:46.538" v="165" actId="26606"/>
          <ac:picMkLst>
            <pc:docMk/>
            <pc:sldMk cId="2619301236" sldId="264"/>
            <ac:picMk id="193" creationId="{B9238B3E-24AA-439A-B527-6C5DF6D72145}"/>
          </ac:picMkLst>
        </pc:picChg>
        <pc:picChg chg="add del">
          <ac:chgData name="MD. ATIK ISHRAK SUJON" userId="82d1a808-12bb-42e9-8395-6091c5423216" providerId="ADAL" clId="{16B7D173-72BC-493D-96C8-FFBB7693A41D}" dt="2023-12-12T05:52:46.538" v="165" actId="26606"/>
          <ac:picMkLst>
            <pc:docMk/>
            <pc:sldMk cId="2619301236" sldId="264"/>
            <ac:picMk id="194" creationId="{69F01145-BEA3-4CBF-AA21-10077B948CA8}"/>
          </ac:picMkLst>
        </pc:picChg>
        <pc:picChg chg="add del">
          <ac:chgData name="MD. ATIK ISHRAK SUJON" userId="82d1a808-12bb-42e9-8395-6091c5423216" providerId="ADAL" clId="{16B7D173-72BC-493D-96C8-FFBB7693A41D}" dt="2023-12-12T05:52:49.281" v="167" actId="26606"/>
          <ac:picMkLst>
            <pc:docMk/>
            <pc:sldMk cId="2619301236" sldId="264"/>
            <ac:picMk id="201" creationId="{41B68C77-138E-4BF7-A276-BD0C78A4219F}"/>
          </ac:picMkLst>
        </pc:picChg>
        <pc:picChg chg="add del">
          <ac:chgData name="MD. ATIK ISHRAK SUJON" userId="82d1a808-12bb-42e9-8395-6091c5423216" providerId="ADAL" clId="{16B7D173-72BC-493D-96C8-FFBB7693A41D}" dt="2023-12-12T05:52:49.281" v="167" actId="26606"/>
          <ac:picMkLst>
            <pc:docMk/>
            <pc:sldMk cId="2619301236" sldId="264"/>
            <ac:picMk id="202" creationId="{7C268552-D473-46ED-B1B8-422042C4DEF1}"/>
          </ac:picMkLst>
        </pc:picChg>
        <pc:picChg chg="add del">
          <ac:chgData name="MD. ATIK ISHRAK SUJON" userId="82d1a808-12bb-42e9-8395-6091c5423216" providerId="ADAL" clId="{16B7D173-72BC-493D-96C8-FFBB7693A41D}" dt="2023-12-12T05:52:49.281" v="167" actId="26606"/>
          <ac:picMkLst>
            <pc:docMk/>
            <pc:sldMk cId="2619301236" sldId="264"/>
            <ac:picMk id="204" creationId="{B9238B3E-24AA-439A-B527-6C5DF6D72145}"/>
          </ac:picMkLst>
        </pc:picChg>
        <pc:picChg chg="add del">
          <ac:chgData name="MD. ATIK ISHRAK SUJON" userId="82d1a808-12bb-42e9-8395-6091c5423216" providerId="ADAL" clId="{16B7D173-72BC-493D-96C8-FFBB7693A41D}" dt="2023-12-12T05:52:49.281" v="167" actId="26606"/>
          <ac:picMkLst>
            <pc:docMk/>
            <pc:sldMk cId="2619301236" sldId="264"/>
            <ac:picMk id="205" creationId="{69F01145-BEA3-4CBF-AA21-10077B948CA8}"/>
          </ac:picMkLst>
        </pc:picChg>
        <pc:picChg chg="add del">
          <ac:chgData name="MD. ATIK ISHRAK SUJON" userId="82d1a808-12bb-42e9-8395-6091c5423216" providerId="ADAL" clId="{16B7D173-72BC-493D-96C8-FFBB7693A41D}" dt="2023-12-12T05:52:52.623" v="169" actId="26606"/>
          <ac:picMkLst>
            <pc:docMk/>
            <pc:sldMk cId="2619301236" sldId="264"/>
            <ac:picMk id="212" creationId="{41B68C77-138E-4BF7-A276-BD0C78A4219F}"/>
          </ac:picMkLst>
        </pc:picChg>
        <pc:picChg chg="add del">
          <ac:chgData name="MD. ATIK ISHRAK SUJON" userId="82d1a808-12bb-42e9-8395-6091c5423216" providerId="ADAL" clId="{16B7D173-72BC-493D-96C8-FFBB7693A41D}" dt="2023-12-12T05:52:52.623" v="169" actId="26606"/>
          <ac:picMkLst>
            <pc:docMk/>
            <pc:sldMk cId="2619301236" sldId="264"/>
            <ac:picMk id="213" creationId="{7C268552-D473-46ED-B1B8-422042C4DEF1}"/>
          </ac:picMkLst>
        </pc:picChg>
        <pc:picChg chg="add del">
          <ac:chgData name="MD. ATIK ISHRAK SUJON" userId="82d1a808-12bb-42e9-8395-6091c5423216" providerId="ADAL" clId="{16B7D173-72BC-493D-96C8-FFBB7693A41D}" dt="2023-12-12T05:52:52.623" v="169" actId="26606"/>
          <ac:picMkLst>
            <pc:docMk/>
            <pc:sldMk cId="2619301236" sldId="264"/>
            <ac:picMk id="215" creationId="{B9238B3E-24AA-439A-B527-6C5DF6D72145}"/>
          </ac:picMkLst>
        </pc:picChg>
        <pc:picChg chg="add del">
          <ac:chgData name="MD. ATIK ISHRAK SUJON" userId="82d1a808-12bb-42e9-8395-6091c5423216" providerId="ADAL" clId="{16B7D173-72BC-493D-96C8-FFBB7693A41D}" dt="2023-12-12T05:52:52.623" v="169" actId="26606"/>
          <ac:picMkLst>
            <pc:docMk/>
            <pc:sldMk cId="2619301236" sldId="264"/>
            <ac:picMk id="216" creationId="{69F01145-BEA3-4CBF-AA21-10077B948CA8}"/>
          </ac:picMkLst>
        </pc:picChg>
        <pc:picChg chg="add del">
          <ac:chgData name="MD. ATIK ISHRAK SUJON" userId="82d1a808-12bb-42e9-8395-6091c5423216" providerId="ADAL" clId="{16B7D173-72BC-493D-96C8-FFBB7693A41D}" dt="2023-12-12T05:52:53.722" v="171" actId="26606"/>
          <ac:picMkLst>
            <pc:docMk/>
            <pc:sldMk cId="2619301236" sldId="264"/>
            <ac:picMk id="223" creationId="{41B68C77-138E-4BF7-A276-BD0C78A4219F}"/>
          </ac:picMkLst>
        </pc:picChg>
        <pc:picChg chg="add del">
          <ac:chgData name="MD. ATIK ISHRAK SUJON" userId="82d1a808-12bb-42e9-8395-6091c5423216" providerId="ADAL" clId="{16B7D173-72BC-493D-96C8-FFBB7693A41D}" dt="2023-12-12T05:52:53.722" v="171" actId="26606"/>
          <ac:picMkLst>
            <pc:docMk/>
            <pc:sldMk cId="2619301236" sldId="264"/>
            <ac:picMk id="224" creationId="{7C268552-D473-46ED-B1B8-422042C4DEF1}"/>
          </ac:picMkLst>
        </pc:picChg>
        <pc:picChg chg="add del">
          <ac:chgData name="MD. ATIK ISHRAK SUJON" userId="82d1a808-12bb-42e9-8395-6091c5423216" providerId="ADAL" clId="{16B7D173-72BC-493D-96C8-FFBB7693A41D}" dt="2023-12-12T05:52:53.722" v="171" actId="26606"/>
          <ac:picMkLst>
            <pc:docMk/>
            <pc:sldMk cId="2619301236" sldId="264"/>
            <ac:picMk id="226" creationId="{B9238B3E-24AA-439A-B527-6C5DF6D72145}"/>
          </ac:picMkLst>
        </pc:picChg>
        <pc:picChg chg="add del">
          <ac:chgData name="MD. ATIK ISHRAK SUJON" userId="82d1a808-12bb-42e9-8395-6091c5423216" providerId="ADAL" clId="{16B7D173-72BC-493D-96C8-FFBB7693A41D}" dt="2023-12-12T05:52:53.722" v="171" actId="26606"/>
          <ac:picMkLst>
            <pc:docMk/>
            <pc:sldMk cId="2619301236" sldId="264"/>
            <ac:picMk id="227" creationId="{69F01145-BEA3-4CBF-AA21-10077B948CA8}"/>
          </ac:picMkLst>
        </pc:picChg>
        <pc:picChg chg="add del">
          <ac:chgData name="MD. ATIK ISHRAK SUJON" userId="82d1a808-12bb-42e9-8395-6091c5423216" providerId="ADAL" clId="{16B7D173-72BC-493D-96C8-FFBB7693A41D}" dt="2023-12-12T06:16:39.190" v="547" actId="26606"/>
          <ac:picMkLst>
            <pc:docMk/>
            <pc:sldMk cId="2619301236" sldId="264"/>
            <ac:picMk id="233" creationId="{41B68C77-138E-4BF7-A276-BD0C78A4219F}"/>
          </ac:picMkLst>
        </pc:picChg>
        <pc:picChg chg="add del">
          <ac:chgData name="MD. ATIK ISHRAK SUJON" userId="82d1a808-12bb-42e9-8395-6091c5423216" providerId="ADAL" clId="{16B7D173-72BC-493D-96C8-FFBB7693A41D}" dt="2023-12-12T05:53:19.933" v="187" actId="26606"/>
          <ac:picMkLst>
            <pc:docMk/>
            <pc:sldMk cId="2619301236" sldId="264"/>
            <ac:picMk id="234" creationId="{41B68C77-138E-4BF7-A276-BD0C78A4219F}"/>
          </ac:picMkLst>
        </pc:picChg>
        <pc:picChg chg="add del">
          <ac:chgData name="MD. ATIK ISHRAK SUJON" userId="82d1a808-12bb-42e9-8395-6091c5423216" providerId="ADAL" clId="{16B7D173-72BC-493D-96C8-FFBB7693A41D}" dt="2023-12-12T05:53:19.933" v="187" actId="26606"/>
          <ac:picMkLst>
            <pc:docMk/>
            <pc:sldMk cId="2619301236" sldId="264"/>
            <ac:picMk id="235" creationId="{7C268552-D473-46ED-B1B8-422042C4DEF1}"/>
          </ac:picMkLst>
        </pc:picChg>
        <pc:picChg chg="add del">
          <ac:chgData name="MD. ATIK ISHRAK SUJON" userId="82d1a808-12bb-42e9-8395-6091c5423216" providerId="ADAL" clId="{16B7D173-72BC-493D-96C8-FFBB7693A41D}" dt="2023-12-12T05:53:19.933" v="187" actId="26606"/>
          <ac:picMkLst>
            <pc:docMk/>
            <pc:sldMk cId="2619301236" sldId="264"/>
            <ac:picMk id="237" creationId="{B9238B3E-24AA-439A-B527-6C5DF6D72145}"/>
          </ac:picMkLst>
        </pc:picChg>
        <pc:picChg chg="add del">
          <ac:chgData name="MD. ATIK ISHRAK SUJON" userId="82d1a808-12bb-42e9-8395-6091c5423216" providerId="ADAL" clId="{16B7D173-72BC-493D-96C8-FFBB7693A41D}" dt="2023-12-12T05:53:19.933" v="187" actId="26606"/>
          <ac:picMkLst>
            <pc:docMk/>
            <pc:sldMk cId="2619301236" sldId="264"/>
            <ac:picMk id="238" creationId="{69F01145-BEA3-4CBF-AA21-10077B948CA8}"/>
          </ac:picMkLst>
        </pc:picChg>
        <pc:picChg chg="add del">
          <ac:chgData name="MD. ATIK ISHRAK SUJON" userId="82d1a808-12bb-42e9-8395-6091c5423216" providerId="ADAL" clId="{16B7D173-72BC-493D-96C8-FFBB7693A41D}" dt="2023-12-12T06:16:39.190" v="547" actId="26606"/>
          <ac:picMkLst>
            <pc:docMk/>
            <pc:sldMk cId="2619301236" sldId="264"/>
            <ac:picMk id="244" creationId="{7C268552-D473-46ED-B1B8-422042C4DEF1}"/>
          </ac:picMkLst>
        </pc:picChg>
        <pc:picChg chg="add del">
          <ac:chgData name="MD. ATIK ISHRAK SUJON" userId="82d1a808-12bb-42e9-8395-6091c5423216" providerId="ADAL" clId="{16B7D173-72BC-493D-96C8-FFBB7693A41D}" dt="2023-12-12T06:16:39.190" v="547" actId="26606"/>
          <ac:picMkLst>
            <pc:docMk/>
            <pc:sldMk cId="2619301236" sldId="264"/>
            <ac:picMk id="246" creationId="{B9238B3E-24AA-439A-B527-6C5DF6D72145}"/>
          </ac:picMkLst>
        </pc:picChg>
        <pc:picChg chg="add del">
          <ac:chgData name="MD. ATIK ISHRAK SUJON" userId="82d1a808-12bb-42e9-8395-6091c5423216" providerId="ADAL" clId="{16B7D173-72BC-493D-96C8-FFBB7693A41D}" dt="2023-12-12T06:16:39.190" v="547" actId="26606"/>
          <ac:picMkLst>
            <pc:docMk/>
            <pc:sldMk cId="2619301236" sldId="264"/>
            <ac:picMk id="247" creationId="{69F01145-BEA3-4CBF-AA21-10077B948CA8}"/>
          </ac:picMkLst>
        </pc:picChg>
        <pc:picChg chg="add del">
          <ac:chgData name="MD. ATIK ISHRAK SUJON" userId="82d1a808-12bb-42e9-8395-6091c5423216" providerId="ADAL" clId="{16B7D173-72BC-493D-96C8-FFBB7693A41D}" dt="2023-12-12T05:52:58.448" v="174" actId="26606"/>
          <ac:picMkLst>
            <pc:docMk/>
            <pc:sldMk cId="2619301236" sldId="264"/>
            <ac:picMk id="248" creationId="{41B68C77-138E-4BF7-A276-BD0C78A4219F}"/>
          </ac:picMkLst>
        </pc:picChg>
        <pc:picChg chg="add del">
          <ac:chgData name="MD. ATIK ISHRAK SUJON" userId="82d1a808-12bb-42e9-8395-6091c5423216" providerId="ADAL" clId="{16B7D173-72BC-493D-96C8-FFBB7693A41D}" dt="2023-12-12T05:52:58.448" v="174" actId="26606"/>
          <ac:picMkLst>
            <pc:docMk/>
            <pc:sldMk cId="2619301236" sldId="264"/>
            <ac:picMk id="250" creationId="{7C268552-D473-46ED-B1B8-422042C4DEF1}"/>
          </ac:picMkLst>
        </pc:picChg>
        <pc:picChg chg="add del">
          <ac:chgData name="MD. ATIK ISHRAK SUJON" userId="82d1a808-12bb-42e9-8395-6091c5423216" providerId="ADAL" clId="{16B7D173-72BC-493D-96C8-FFBB7693A41D}" dt="2023-12-12T05:52:58.448" v="174" actId="26606"/>
          <ac:picMkLst>
            <pc:docMk/>
            <pc:sldMk cId="2619301236" sldId="264"/>
            <ac:picMk id="254" creationId="{B9238B3E-24AA-439A-B527-6C5DF6D72145}"/>
          </ac:picMkLst>
        </pc:picChg>
        <pc:picChg chg="add del">
          <ac:chgData name="MD. ATIK ISHRAK SUJON" userId="82d1a808-12bb-42e9-8395-6091c5423216" providerId="ADAL" clId="{16B7D173-72BC-493D-96C8-FFBB7693A41D}" dt="2023-12-12T05:52:58.448" v="174" actId="26606"/>
          <ac:picMkLst>
            <pc:docMk/>
            <pc:sldMk cId="2619301236" sldId="264"/>
            <ac:picMk id="256" creationId="{69F01145-BEA3-4CBF-AA21-10077B948CA8}"/>
          </ac:picMkLst>
        </pc:picChg>
        <pc:picChg chg="add del">
          <ac:chgData name="MD. ATIK ISHRAK SUJON" userId="82d1a808-12bb-42e9-8395-6091c5423216" providerId="ADAL" clId="{16B7D173-72BC-493D-96C8-FFBB7693A41D}" dt="2023-12-12T06:16:41.041" v="549" actId="26606"/>
          <ac:picMkLst>
            <pc:docMk/>
            <pc:sldMk cId="2619301236" sldId="264"/>
            <ac:picMk id="259" creationId="{41B68C77-138E-4BF7-A276-BD0C78A4219F}"/>
          </ac:picMkLst>
        </pc:picChg>
        <pc:picChg chg="add del">
          <ac:chgData name="MD. ATIK ISHRAK SUJON" userId="82d1a808-12bb-42e9-8395-6091c5423216" providerId="ADAL" clId="{16B7D173-72BC-493D-96C8-FFBB7693A41D}" dt="2023-12-12T06:16:41.041" v="549" actId="26606"/>
          <ac:picMkLst>
            <pc:docMk/>
            <pc:sldMk cId="2619301236" sldId="264"/>
            <ac:picMk id="261" creationId="{7C268552-D473-46ED-B1B8-422042C4DEF1}"/>
          </ac:picMkLst>
        </pc:picChg>
        <pc:picChg chg="add del">
          <ac:chgData name="MD. ATIK ISHRAK SUJON" userId="82d1a808-12bb-42e9-8395-6091c5423216" providerId="ADAL" clId="{16B7D173-72BC-493D-96C8-FFBB7693A41D}" dt="2023-12-12T06:16:41.041" v="549" actId="26606"/>
          <ac:picMkLst>
            <pc:docMk/>
            <pc:sldMk cId="2619301236" sldId="264"/>
            <ac:picMk id="265" creationId="{B9238B3E-24AA-439A-B527-6C5DF6D72145}"/>
          </ac:picMkLst>
        </pc:picChg>
        <pc:picChg chg="add del">
          <ac:chgData name="MD. ATIK ISHRAK SUJON" userId="82d1a808-12bb-42e9-8395-6091c5423216" providerId="ADAL" clId="{16B7D173-72BC-493D-96C8-FFBB7693A41D}" dt="2023-12-12T06:16:41.041" v="549" actId="26606"/>
          <ac:picMkLst>
            <pc:docMk/>
            <pc:sldMk cId="2619301236" sldId="264"/>
            <ac:picMk id="267" creationId="{69F01145-BEA3-4CBF-AA21-10077B948CA8}"/>
          </ac:picMkLst>
        </pc:picChg>
        <pc:picChg chg="add del">
          <ac:chgData name="MD. ATIK ISHRAK SUJON" userId="82d1a808-12bb-42e9-8395-6091c5423216" providerId="ADAL" clId="{16B7D173-72BC-493D-96C8-FFBB7693A41D}" dt="2023-12-12T05:52:59.155" v="176" actId="26606"/>
          <ac:picMkLst>
            <pc:docMk/>
            <pc:sldMk cId="2619301236" sldId="264"/>
            <ac:picMk id="268" creationId="{41B68C77-138E-4BF7-A276-BD0C78A4219F}"/>
          </ac:picMkLst>
        </pc:picChg>
        <pc:picChg chg="add del">
          <ac:chgData name="MD. ATIK ISHRAK SUJON" userId="82d1a808-12bb-42e9-8395-6091c5423216" providerId="ADAL" clId="{16B7D173-72BC-493D-96C8-FFBB7693A41D}" dt="2023-12-12T05:52:59.155" v="176" actId="26606"/>
          <ac:picMkLst>
            <pc:docMk/>
            <pc:sldMk cId="2619301236" sldId="264"/>
            <ac:picMk id="269" creationId="{7C268552-D473-46ED-B1B8-422042C4DEF1}"/>
          </ac:picMkLst>
        </pc:picChg>
        <pc:picChg chg="add del">
          <ac:chgData name="MD. ATIK ISHRAK SUJON" userId="82d1a808-12bb-42e9-8395-6091c5423216" providerId="ADAL" clId="{16B7D173-72BC-493D-96C8-FFBB7693A41D}" dt="2023-12-12T05:52:59.155" v="176" actId="26606"/>
          <ac:picMkLst>
            <pc:docMk/>
            <pc:sldMk cId="2619301236" sldId="264"/>
            <ac:picMk id="271" creationId="{B9238B3E-24AA-439A-B527-6C5DF6D72145}"/>
          </ac:picMkLst>
        </pc:picChg>
        <pc:picChg chg="add del">
          <ac:chgData name="MD. ATIK ISHRAK SUJON" userId="82d1a808-12bb-42e9-8395-6091c5423216" providerId="ADAL" clId="{16B7D173-72BC-493D-96C8-FFBB7693A41D}" dt="2023-12-12T05:52:59.155" v="176" actId="26606"/>
          <ac:picMkLst>
            <pc:docMk/>
            <pc:sldMk cId="2619301236" sldId="264"/>
            <ac:picMk id="272" creationId="{69F01145-BEA3-4CBF-AA21-10077B948CA8}"/>
          </ac:picMkLst>
        </pc:picChg>
        <pc:picChg chg="add del">
          <ac:chgData name="MD. ATIK ISHRAK SUJON" userId="82d1a808-12bb-42e9-8395-6091c5423216" providerId="ADAL" clId="{16B7D173-72BC-493D-96C8-FFBB7693A41D}" dt="2023-12-12T05:53:01.095" v="178" actId="26606"/>
          <ac:picMkLst>
            <pc:docMk/>
            <pc:sldMk cId="2619301236" sldId="264"/>
            <ac:picMk id="279" creationId="{41B68C77-138E-4BF7-A276-BD0C78A4219F}"/>
          </ac:picMkLst>
        </pc:picChg>
        <pc:picChg chg="add del">
          <ac:chgData name="MD. ATIK ISHRAK SUJON" userId="82d1a808-12bb-42e9-8395-6091c5423216" providerId="ADAL" clId="{16B7D173-72BC-493D-96C8-FFBB7693A41D}" dt="2023-12-12T05:53:01.095" v="178" actId="26606"/>
          <ac:picMkLst>
            <pc:docMk/>
            <pc:sldMk cId="2619301236" sldId="264"/>
            <ac:picMk id="280" creationId="{7C268552-D473-46ED-B1B8-422042C4DEF1}"/>
          </ac:picMkLst>
        </pc:picChg>
        <pc:picChg chg="add del">
          <ac:chgData name="MD. ATIK ISHRAK SUJON" userId="82d1a808-12bb-42e9-8395-6091c5423216" providerId="ADAL" clId="{16B7D173-72BC-493D-96C8-FFBB7693A41D}" dt="2023-12-12T05:53:01.095" v="178" actId="26606"/>
          <ac:picMkLst>
            <pc:docMk/>
            <pc:sldMk cId="2619301236" sldId="264"/>
            <ac:picMk id="282" creationId="{B9238B3E-24AA-439A-B527-6C5DF6D72145}"/>
          </ac:picMkLst>
        </pc:picChg>
        <pc:picChg chg="add del">
          <ac:chgData name="MD. ATIK ISHRAK SUJON" userId="82d1a808-12bb-42e9-8395-6091c5423216" providerId="ADAL" clId="{16B7D173-72BC-493D-96C8-FFBB7693A41D}" dt="2023-12-12T05:53:01.095" v="178" actId="26606"/>
          <ac:picMkLst>
            <pc:docMk/>
            <pc:sldMk cId="2619301236" sldId="264"/>
            <ac:picMk id="283" creationId="{69F01145-BEA3-4CBF-AA21-10077B948CA8}"/>
          </ac:picMkLst>
        </pc:picChg>
        <pc:picChg chg="add del">
          <ac:chgData name="MD. ATIK ISHRAK SUJON" userId="82d1a808-12bb-42e9-8395-6091c5423216" providerId="ADAL" clId="{16B7D173-72BC-493D-96C8-FFBB7693A41D}" dt="2023-12-12T05:53:02.877" v="180" actId="26606"/>
          <ac:picMkLst>
            <pc:docMk/>
            <pc:sldMk cId="2619301236" sldId="264"/>
            <ac:picMk id="290" creationId="{41B68C77-138E-4BF7-A276-BD0C78A4219F}"/>
          </ac:picMkLst>
        </pc:picChg>
        <pc:picChg chg="add del">
          <ac:chgData name="MD. ATIK ISHRAK SUJON" userId="82d1a808-12bb-42e9-8395-6091c5423216" providerId="ADAL" clId="{16B7D173-72BC-493D-96C8-FFBB7693A41D}" dt="2023-12-12T05:53:02.877" v="180" actId="26606"/>
          <ac:picMkLst>
            <pc:docMk/>
            <pc:sldMk cId="2619301236" sldId="264"/>
            <ac:picMk id="291" creationId="{7C268552-D473-46ED-B1B8-422042C4DEF1}"/>
          </ac:picMkLst>
        </pc:picChg>
        <pc:picChg chg="add del">
          <ac:chgData name="MD. ATIK ISHRAK SUJON" userId="82d1a808-12bb-42e9-8395-6091c5423216" providerId="ADAL" clId="{16B7D173-72BC-493D-96C8-FFBB7693A41D}" dt="2023-12-12T05:53:02.877" v="180" actId="26606"/>
          <ac:picMkLst>
            <pc:docMk/>
            <pc:sldMk cId="2619301236" sldId="264"/>
            <ac:picMk id="293" creationId="{B9238B3E-24AA-439A-B527-6C5DF6D72145}"/>
          </ac:picMkLst>
        </pc:picChg>
        <pc:picChg chg="add del">
          <ac:chgData name="MD. ATIK ISHRAK SUJON" userId="82d1a808-12bb-42e9-8395-6091c5423216" providerId="ADAL" clId="{16B7D173-72BC-493D-96C8-FFBB7693A41D}" dt="2023-12-12T05:53:02.877" v="180" actId="26606"/>
          <ac:picMkLst>
            <pc:docMk/>
            <pc:sldMk cId="2619301236" sldId="264"/>
            <ac:picMk id="294" creationId="{69F01145-BEA3-4CBF-AA21-10077B948CA8}"/>
          </ac:picMkLst>
        </pc:picChg>
        <pc:picChg chg="add del">
          <ac:chgData name="MD. ATIK ISHRAK SUJON" userId="82d1a808-12bb-42e9-8395-6091c5423216" providerId="ADAL" clId="{16B7D173-72BC-493D-96C8-FFBB7693A41D}" dt="2023-12-12T05:53:12.531" v="182" actId="26606"/>
          <ac:picMkLst>
            <pc:docMk/>
            <pc:sldMk cId="2619301236" sldId="264"/>
            <ac:picMk id="301" creationId="{41B68C77-138E-4BF7-A276-BD0C78A4219F}"/>
          </ac:picMkLst>
        </pc:picChg>
        <pc:picChg chg="add del">
          <ac:chgData name="MD. ATIK ISHRAK SUJON" userId="82d1a808-12bb-42e9-8395-6091c5423216" providerId="ADAL" clId="{16B7D173-72BC-493D-96C8-FFBB7693A41D}" dt="2023-12-12T05:53:12.531" v="182" actId="26606"/>
          <ac:picMkLst>
            <pc:docMk/>
            <pc:sldMk cId="2619301236" sldId="264"/>
            <ac:picMk id="302" creationId="{7C268552-D473-46ED-B1B8-422042C4DEF1}"/>
          </ac:picMkLst>
        </pc:picChg>
        <pc:picChg chg="add del">
          <ac:chgData name="MD. ATIK ISHRAK SUJON" userId="82d1a808-12bb-42e9-8395-6091c5423216" providerId="ADAL" clId="{16B7D173-72BC-493D-96C8-FFBB7693A41D}" dt="2023-12-12T05:53:12.531" v="182" actId="26606"/>
          <ac:picMkLst>
            <pc:docMk/>
            <pc:sldMk cId="2619301236" sldId="264"/>
            <ac:picMk id="304" creationId="{B9238B3E-24AA-439A-B527-6C5DF6D72145}"/>
          </ac:picMkLst>
        </pc:picChg>
        <pc:picChg chg="add del">
          <ac:chgData name="MD. ATIK ISHRAK SUJON" userId="82d1a808-12bb-42e9-8395-6091c5423216" providerId="ADAL" clId="{16B7D173-72BC-493D-96C8-FFBB7693A41D}" dt="2023-12-12T05:53:12.531" v="182" actId="26606"/>
          <ac:picMkLst>
            <pc:docMk/>
            <pc:sldMk cId="2619301236" sldId="264"/>
            <ac:picMk id="305" creationId="{69F01145-BEA3-4CBF-AA21-10077B948CA8}"/>
          </ac:picMkLst>
        </pc:picChg>
        <pc:picChg chg="add del">
          <ac:chgData name="MD. ATIK ISHRAK SUJON" userId="82d1a808-12bb-42e9-8395-6091c5423216" providerId="ADAL" clId="{16B7D173-72BC-493D-96C8-FFBB7693A41D}" dt="2023-12-12T05:53:18.527" v="184" actId="26606"/>
          <ac:picMkLst>
            <pc:docMk/>
            <pc:sldMk cId="2619301236" sldId="264"/>
            <ac:picMk id="312" creationId="{41B68C77-138E-4BF7-A276-BD0C78A4219F}"/>
          </ac:picMkLst>
        </pc:picChg>
        <pc:picChg chg="add del">
          <ac:chgData name="MD. ATIK ISHRAK SUJON" userId="82d1a808-12bb-42e9-8395-6091c5423216" providerId="ADAL" clId="{16B7D173-72BC-493D-96C8-FFBB7693A41D}" dt="2023-12-12T05:53:18.527" v="184" actId="26606"/>
          <ac:picMkLst>
            <pc:docMk/>
            <pc:sldMk cId="2619301236" sldId="264"/>
            <ac:picMk id="313" creationId="{7C268552-D473-46ED-B1B8-422042C4DEF1}"/>
          </ac:picMkLst>
        </pc:picChg>
        <pc:picChg chg="add del">
          <ac:chgData name="MD. ATIK ISHRAK SUJON" userId="82d1a808-12bb-42e9-8395-6091c5423216" providerId="ADAL" clId="{16B7D173-72BC-493D-96C8-FFBB7693A41D}" dt="2023-12-12T05:53:18.527" v="184" actId="26606"/>
          <ac:picMkLst>
            <pc:docMk/>
            <pc:sldMk cId="2619301236" sldId="264"/>
            <ac:picMk id="315" creationId="{B9238B3E-24AA-439A-B527-6C5DF6D72145}"/>
          </ac:picMkLst>
        </pc:picChg>
        <pc:picChg chg="add del">
          <ac:chgData name="MD. ATIK ISHRAK SUJON" userId="82d1a808-12bb-42e9-8395-6091c5423216" providerId="ADAL" clId="{16B7D173-72BC-493D-96C8-FFBB7693A41D}" dt="2023-12-12T05:53:18.527" v="184" actId="26606"/>
          <ac:picMkLst>
            <pc:docMk/>
            <pc:sldMk cId="2619301236" sldId="264"/>
            <ac:picMk id="316" creationId="{69F01145-BEA3-4CBF-AA21-10077B948CA8}"/>
          </ac:picMkLst>
        </pc:picChg>
        <pc:picChg chg="add del">
          <ac:chgData name="MD. ATIK ISHRAK SUJON" userId="82d1a808-12bb-42e9-8395-6091c5423216" providerId="ADAL" clId="{16B7D173-72BC-493D-96C8-FFBB7693A41D}" dt="2023-12-12T05:53:19.893" v="186" actId="26606"/>
          <ac:picMkLst>
            <pc:docMk/>
            <pc:sldMk cId="2619301236" sldId="264"/>
            <ac:picMk id="323" creationId="{41B68C77-138E-4BF7-A276-BD0C78A4219F}"/>
          </ac:picMkLst>
        </pc:picChg>
        <pc:picChg chg="add del">
          <ac:chgData name="MD. ATIK ISHRAK SUJON" userId="82d1a808-12bb-42e9-8395-6091c5423216" providerId="ADAL" clId="{16B7D173-72BC-493D-96C8-FFBB7693A41D}" dt="2023-12-12T05:53:19.893" v="186" actId="26606"/>
          <ac:picMkLst>
            <pc:docMk/>
            <pc:sldMk cId="2619301236" sldId="264"/>
            <ac:picMk id="324" creationId="{7C268552-D473-46ED-B1B8-422042C4DEF1}"/>
          </ac:picMkLst>
        </pc:picChg>
        <pc:picChg chg="add del">
          <ac:chgData name="MD. ATIK ISHRAK SUJON" userId="82d1a808-12bb-42e9-8395-6091c5423216" providerId="ADAL" clId="{16B7D173-72BC-493D-96C8-FFBB7693A41D}" dt="2023-12-12T05:53:19.893" v="186" actId="26606"/>
          <ac:picMkLst>
            <pc:docMk/>
            <pc:sldMk cId="2619301236" sldId="264"/>
            <ac:picMk id="326" creationId="{B9238B3E-24AA-439A-B527-6C5DF6D72145}"/>
          </ac:picMkLst>
        </pc:picChg>
        <pc:picChg chg="add del">
          <ac:chgData name="MD. ATIK ISHRAK SUJON" userId="82d1a808-12bb-42e9-8395-6091c5423216" providerId="ADAL" clId="{16B7D173-72BC-493D-96C8-FFBB7693A41D}" dt="2023-12-12T05:53:19.893" v="186" actId="26606"/>
          <ac:picMkLst>
            <pc:docMk/>
            <pc:sldMk cId="2619301236" sldId="264"/>
            <ac:picMk id="327" creationId="{69F01145-BEA3-4CBF-AA21-10077B948CA8}"/>
          </ac:picMkLst>
        </pc:picChg>
        <pc:picChg chg="add del">
          <ac:chgData name="MD. ATIK ISHRAK SUJON" userId="82d1a808-12bb-42e9-8395-6091c5423216" providerId="ADAL" clId="{16B7D173-72BC-493D-96C8-FFBB7693A41D}" dt="2023-12-12T06:16:42.113" v="551" actId="26606"/>
          <ac:picMkLst>
            <pc:docMk/>
            <pc:sldMk cId="2619301236" sldId="264"/>
            <ac:picMk id="333" creationId="{41B68C77-138E-4BF7-A276-BD0C78A4219F}"/>
          </ac:picMkLst>
        </pc:picChg>
        <pc:picChg chg="add del">
          <ac:chgData name="MD. ATIK ISHRAK SUJON" userId="82d1a808-12bb-42e9-8395-6091c5423216" providerId="ADAL" clId="{16B7D173-72BC-493D-96C8-FFBB7693A41D}" dt="2023-12-12T05:53:51.895" v="198" actId="26606"/>
          <ac:picMkLst>
            <pc:docMk/>
            <pc:sldMk cId="2619301236" sldId="264"/>
            <ac:picMk id="334" creationId="{41B68C77-138E-4BF7-A276-BD0C78A4219F}"/>
          </ac:picMkLst>
        </pc:picChg>
        <pc:picChg chg="add del">
          <ac:chgData name="MD. ATIK ISHRAK SUJON" userId="82d1a808-12bb-42e9-8395-6091c5423216" providerId="ADAL" clId="{16B7D173-72BC-493D-96C8-FFBB7693A41D}" dt="2023-12-12T05:53:51.895" v="198" actId="26606"/>
          <ac:picMkLst>
            <pc:docMk/>
            <pc:sldMk cId="2619301236" sldId="264"/>
            <ac:picMk id="335" creationId="{7C268552-D473-46ED-B1B8-422042C4DEF1}"/>
          </ac:picMkLst>
        </pc:picChg>
        <pc:picChg chg="add del">
          <ac:chgData name="MD. ATIK ISHRAK SUJON" userId="82d1a808-12bb-42e9-8395-6091c5423216" providerId="ADAL" clId="{16B7D173-72BC-493D-96C8-FFBB7693A41D}" dt="2023-12-12T05:53:51.895" v="198" actId="26606"/>
          <ac:picMkLst>
            <pc:docMk/>
            <pc:sldMk cId="2619301236" sldId="264"/>
            <ac:picMk id="337" creationId="{B9238B3E-24AA-439A-B527-6C5DF6D72145}"/>
          </ac:picMkLst>
        </pc:picChg>
        <pc:picChg chg="add del">
          <ac:chgData name="MD. ATIK ISHRAK SUJON" userId="82d1a808-12bb-42e9-8395-6091c5423216" providerId="ADAL" clId="{16B7D173-72BC-493D-96C8-FFBB7693A41D}" dt="2023-12-12T05:53:51.895" v="198" actId="26606"/>
          <ac:picMkLst>
            <pc:docMk/>
            <pc:sldMk cId="2619301236" sldId="264"/>
            <ac:picMk id="338" creationId="{69F01145-BEA3-4CBF-AA21-10077B948CA8}"/>
          </ac:picMkLst>
        </pc:picChg>
        <pc:picChg chg="add del">
          <ac:chgData name="MD. ATIK ISHRAK SUJON" userId="82d1a808-12bb-42e9-8395-6091c5423216" providerId="ADAL" clId="{16B7D173-72BC-493D-96C8-FFBB7693A41D}" dt="2023-12-12T06:16:42.113" v="551" actId="26606"/>
          <ac:picMkLst>
            <pc:docMk/>
            <pc:sldMk cId="2619301236" sldId="264"/>
            <ac:picMk id="343" creationId="{7C268552-D473-46ED-B1B8-422042C4DEF1}"/>
          </ac:picMkLst>
        </pc:picChg>
        <pc:picChg chg="add del">
          <ac:chgData name="MD. ATIK ISHRAK SUJON" userId="82d1a808-12bb-42e9-8395-6091c5423216" providerId="ADAL" clId="{16B7D173-72BC-493D-96C8-FFBB7693A41D}" dt="2023-12-12T06:16:42.113" v="551" actId="26606"/>
          <ac:picMkLst>
            <pc:docMk/>
            <pc:sldMk cId="2619301236" sldId="264"/>
            <ac:picMk id="345" creationId="{B9238B3E-24AA-439A-B527-6C5DF6D72145}"/>
          </ac:picMkLst>
        </pc:picChg>
        <pc:picChg chg="add del">
          <ac:chgData name="MD. ATIK ISHRAK SUJON" userId="82d1a808-12bb-42e9-8395-6091c5423216" providerId="ADAL" clId="{16B7D173-72BC-493D-96C8-FFBB7693A41D}" dt="2023-12-12T06:16:42.113" v="551" actId="26606"/>
          <ac:picMkLst>
            <pc:docMk/>
            <pc:sldMk cId="2619301236" sldId="264"/>
            <ac:picMk id="346" creationId="{69F01145-BEA3-4CBF-AA21-10077B948CA8}"/>
          </ac:picMkLst>
        </pc:picChg>
        <pc:picChg chg="add del">
          <ac:chgData name="MD. ATIK ISHRAK SUJON" userId="82d1a808-12bb-42e9-8395-6091c5423216" providerId="ADAL" clId="{16B7D173-72BC-493D-96C8-FFBB7693A41D}" dt="2023-12-12T05:53:25.698" v="189" actId="26606"/>
          <ac:picMkLst>
            <pc:docMk/>
            <pc:sldMk cId="2619301236" sldId="264"/>
            <ac:picMk id="347" creationId="{41B68C77-138E-4BF7-A276-BD0C78A4219F}"/>
          </ac:picMkLst>
        </pc:picChg>
        <pc:picChg chg="add del">
          <ac:chgData name="MD. ATIK ISHRAK SUJON" userId="82d1a808-12bb-42e9-8395-6091c5423216" providerId="ADAL" clId="{16B7D173-72BC-493D-96C8-FFBB7693A41D}" dt="2023-12-12T05:53:25.698" v="189" actId="26606"/>
          <ac:picMkLst>
            <pc:docMk/>
            <pc:sldMk cId="2619301236" sldId="264"/>
            <ac:picMk id="349" creationId="{7C268552-D473-46ED-B1B8-422042C4DEF1}"/>
          </ac:picMkLst>
        </pc:picChg>
        <pc:picChg chg="add del">
          <ac:chgData name="MD. ATIK ISHRAK SUJON" userId="82d1a808-12bb-42e9-8395-6091c5423216" providerId="ADAL" clId="{16B7D173-72BC-493D-96C8-FFBB7693A41D}" dt="2023-12-12T05:53:25.698" v="189" actId="26606"/>
          <ac:picMkLst>
            <pc:docMk/>
            <pc:sldMk cId="2619301236" sldId="264"/>
            <ac:picMk id="353" creationId="{B9238B3E-24AA-439A-B527-6C5DF6D72145}"/>
          </ac:picMkLst>
        </pc:picChg>
        <pc:picChg chg="add del">
          <ac:chgData name="MD. ATIK ISHRAK SUJON" userId="82d1a808-12bb-42e9-8395-6091c5423216" providerId="ADAL" clId="{16B7D173-72BC-493D-96C8-FFBB7693A41D}" dt="2023-12-12T05:53:25.698" v="189" actId="26606"/>
          <ac:picMkLst>
            <pc:docMk/>
            <pc:sldMk cId="2619301236" sldId="264"/>
            <ac:picMk id="355" creationId="{69F01145-BEA3-4CBF-AA21-10077B948CA8}"/>
          </ac:picMkLst>
        </pc:picChg>
        <pc:picChg chg="add del">
          <ac:chgData name="MD. ATIK ISHRAK SUJON" userId="82d1a808-12bb-42e9-8395-6091c5423216" providerId="ADAL" clId="{16B7D173-72BC-493D-96C8-FFBB7693A41D}" dt="2023-12-12T06:16:42.972" v="553" actId="26606"/>
          <ac:picMkLst>
            <pc:docMk/>
            <pc:sldMk cId="2619301236" sldId="264"/>
            <ac:picMk id="358" creationId="{41B68C77-138E-4BF7-A276-BD0C78A4219F}"/>
          </ac:picMkLst>
        </pc:picChg>
        <pc:picChg chg="add del">
          <ac:chgData name="MD. ATIK ISHRAK SUJON" userId="82d1a808-12bb-42e9-8395-6091c5423216" providerId="ADAL" clId="{16B7D173-72BC-493D-96C8-FFBB7693A41D}" dt="2023-12-12T06:16:42.972" v="553" actId="26606"/>
          <ac:picMkLst>
            <pc:docMk/>
            <pc:sldMk cId="2619301236" sldId="264"/>
            <ac:picMk id="360" creationId="{7C268552-D473-46ED-B1B8-422042C4DEF1}"/>
          </ac:picMkLst>
        </pc:picChg>
        <pc:picChg chg="add del">
          <ac:chgData name="MD. ATIK ISHRAK SUJON" userId="82d1a808-12bb-42e9-8395-6091c5423216" providerId="ADAL" clId="{16B7D173-72BC-493D-96C8-FFBB7693A41D}" dt="2023-12-12T06:16:42.972" v="553" actId="26606"/>
          <ac:picMkLst>
            <pc:docMk/>
            <pc:sldMk cId="2619301236" sldId="264"/>
            <ac:picMk id="364" creationId="{B9238B3E-24AA-439A-B527-6C5DF6D72145}"/>
          </ac:picMkLst>
        </pc:picChg>
        <pc:picChg chg="add del">
          <ac:chgData name="MD. ATIK ISHRAK SUJON" userId="82d1a808-12bb-42e9-8395-6091c5423216" providerId="ADAL" clId="{16B7D173-72BC-493D-96C8-FFBB7693A41D}" dt="2023-12-12T06:16:42.972" v="553" actId="26606"/>
          <ac:picMkLst>
            <pc:docMk/>
            <pc:sldMk cId="2619301236" sldId="264"/>
            <ac:picMk id="366" creationId="{69F01145-BEA3-4CBF-AA21-10077B948CA8}"/>
          </ac:picMkLst>
        </pc:picChg>
        <pc:picChg chg="add del">
          <ac:chgData name="MD. ATIK ISHRAK SUJON" userId="82d1a808-12bb-42e9-8395-6091c5423216" providerId="ADAL" clId="{16B7D173-72BC-493D-96C8-FFBB7693A41D}" dt="2023-12-12T05:53:27.386" v="191" actId="26606"/>
          <ac:picMkLst>
            <pc:docMk/>
            <pc:sldMk cId="2619301236" sldId="264"/>
            <ac:picMk id="367" creationId="{41B68C77-138E-4BF7-A276-BD0C78A4219F}"/>
          </ac:picMkLst>
        </pc:picChg>
        <pc:picChg chg="add del">
          <ac:chgData name="MD. ATIK ISHRAK SUJON" userId="82d1a808-12bb-42e9-8395-6091c5423216" providerId="ADAL" clId="{16B7D173-72BC-493D-96C8-FFBB7693A41D}" dt="2023-12-12T05:53:27.386" v="191" actId="26606"/>
          <ac:picMkLst>
            <pc:docMk/>
            <pc:sldMk cId="2619301236" sldId="264"/>
            <ac:picMk id="368" creationId="{7C268552-D473-46ED-B1B8-422042C4DEF1}"/>
          </ac:picMkLst>
        </pc:picChg>
        <pc:picChg chg="add del">
          <ac:chgData name="MD. ATIK ISHRAK SUJON" userId="82d1a808-12bb-42e9-8395-6091c5423216" providerId="ADAL" clId="{16B7D173-72BC-493D-96C8-FFBB7693A41D}" dt="2023-12-12T05:53:27.386" v="191" actId="26606"/>
          <ac:picMkLst>
            <pc:docMk/>
            <pc:sldMk cId="2619301236" sldId="264"/>
            <ac:picMk id="370" creationId="{B9238B3E-24AA-439A-B527-6C5DF6D72145}"/>
          </ac:picMkLst>
        </pc:picChg>
        <pc:picChg chg="add del">
          <ac:chgData name="MD. ATIK ISHRAK SUJON" userId="82d1a808-12bb-42e9-8395-6091c5423216" providerId="ADAL" clId="{16B7D173-72BC-493D-96C8-FFBB7693A41D}" dt="2023-12-12T05:53:27.386" v="191" actId="26606"/>
          <ac:picMkLst>
            <pc:docMk/>
            <pc:sldMk cId="2619301236" sldId="264"/>
            <ac:picMk id="371" creationId="{69F01145-BEA3-4CBF-AA21-10077B948CA8}"/>
          </ac:picMkLst>
        </pc:picChg>
        <pc:picChg chg="add del">
          <ac:chgData name="MD. ATIK ISHRAK SUJON" userId="82d1a808-12bb-42e9-8395-6091c5423216" providerId="ADAL" clId="{16B7D173-72BC-493D-96C8-FFBB7693A41D}" dt="2023-12-12T05:53:44.019" v="193" actId="26606"/>
          <ac:picMkLst>
            <pc:docMk/>
            <pc:sldMk cId="2619301236" sldId="264"/>
            <ac:picMk id="378" creationId="{41B68C77-138E-4BF7-A276-BD0C78A4219F}"/>
          </ac:picMkLst>
        </pc:picChg>
        <pc:picChg chg="add del">
          <ac:chgData name="MD. ATIK ISHRAK SUJON" userId="82d1a808-12bb-42e9-8395-6091c5423216" providerId="ADAL" clId="{16B7D173-72BC-493D-96C8-FFBB7693A41D}" dt="2023-12-12T05:53:44.019" v="193" actId="26606"/>
          <ac:picMkLst>
            <pc:docMk/>
            <pc:sldMk cId="2619301236" sldId="264"/>
            <ac:picMk id="379" creationId="{7C268552-D473-46ED-B1B8-422042C4DEF1}"/>
          </ac:picMkLst>
        </pc:picChg>
        <pc:picChg chg="add del">
          <ac:chgData name="MD. ATIK ISHRAK SUJON" userId="82d1a808-12bb-42e9-8395-6091c5423216" providerId="ADAL" clId="{16B7D173-72BC-493D-96C8-FFBB7693A41D}" dt="2023-12-12T05:53:44.019" v="193" actId="26606"/>
          <ac:picMkLst>
            <pc:docMk/>
            <pc:sldMk cId="2619301236" sldId="264"/>
            <ac:picMk id="381" creationId="{B9238B3E-24AA-439A-B527-6C5DF6D72145}"/>
          </ac:picMkLst>
        </pc:picChg>
        <pc:picChg chg="add del">
          <ac:chgData name="MD. ATIK ISHRAK SUJON" userId="82d1a808-12bb-42e9-8395-6091c5423216" providerId="ADAL" clId="{16B7D173-72BC-493D-96C8-FFBB7693A41D}" dt="2023-12-12T05:53:44.019" v="193" actId="26606"/>
          <ac:picMkLst>
            <pc:docMk/>
            <pc:sldMk cId="2619301236" sldId="264"/>
            <ac:picMk id="382" creationId="{69F01145-BEA3-4CBF-AA21-10077B948CA8}"/>
          </ac:picMkLst>
        </pc:picChg>
        <pc:picChg chg="add del">
          <ac:chgData name="MD. ATIK ISHRAK SUJON" userId="82d1a808-12bb-42e9-8395-6091c5423216" providerId="ADAL" clId="{16B7D173-72BC-493D-96C8-FFBB7693A41D}" dt="2023-12-12T06:16:45.581" v="555" actId="26606"/>
          <ac:picMkLst>
            <pc:docMk/>
            <pc:sldMk cId="2619301236" sldId="264"/>
            <ac:picMk id="388" creationId="{41B68C77-138E-4BF7-A276-BD0C78A4219F}"/>
          </ac:picMkLst>
        </pc:picChg>
        <pc:picChg chg="add del">
          <ac:chgData name="MD. ATIK ISHRAK SUJON" userId="82d1a808-12bb-42e9-8395-6091c5423216" providerId="ADAL" clId="{16B7D173-72BC-493D-96C8-FFBB7693A41D}" dt="2023-12-12T05:53:49.311" v="195" actId="26606"/>
          <ac:picMkLst>
            <pc:docMk/>
            <pc:sldMk cId="2619301236" sldId="264"/>
            <ac:picMk id="389" creationId="{41B68C77-138E-4BF7-A276-BD0C78A4219F}"/>
          </ac:picMkLst>
        </pc:picChg>
        <pc:picChg chg="add del">
          <ac:chgData name="MD. ATIK ISHRAK SUJON" userId="82d1a808-12bb-42e9-8395-6091c5423216" providerId="ADAL" clId="{16B7D173-72BC-493D-96C8-FFBB7693A41D}" dt="2023-12-12T05:53:49.311" v="195" actId="26606"/>
          <ac:picMkLst>
            <pc:docMk/>
            <pc:sldMk cId="2619301236" sldId="264"/>
            <ac:picMk id="390" creationId="{7C268552-D473-46ED-B1B8-422042C4DEF1}"/>
          </ac:picMkLst>
        </pc:picChg>
        <pc:picChg chg="add del">
          <ac:chgData name="MD. ATIK ISHRAK SUJON" userId="82d1a808-12bb-42e9-8395-6091c5423216" providerId="ADAL" clId="{16B7D173-72BC-493D-96C8-FFBB7693A41D}" dt="2023-12-12T05:53:49.311" v="195" actId="26606"/>
          <ac:picMkLst>
            <pc:docMk/>
            <pc:sldMk cId="2619301236" sldId="264"/>
            <ac:picMk id="392" creationId="{B9238B3E-24AA-439A-B527-6C5DF6D72145}"/>
          </ac:picMkLst>
        </pc:picChg>
        <pc:picChg chg="add del">
          <ac:chgData name="MD. ATIK ISHRAK SUJON" userId="82d1a808-12bb-42e9-8395-6091c5423216" providerId="ADAL" clId="{16B7D173-72BC-493D-96C8-FFBB7693A41D}" dt="2023-12-12T05:53:49.311" v="195" actId="26606"/>
          <ac:picMkLst>
            <pc:docMk/>
            <pc:sldMk cId="2619301236" sldId="264"/>
            <ac:picMk id="393" creationId="{69F01145-BEA3-4CBF-AA21-10077B948CA8}"/>
          </ac:picMkLst>
        </pc:picChg>
        <pc:picChg chg="add del">
          <ac:chgData name="MD. ATIK ISHRAK SUJON" userId="82d1a808-12bb-42e9-8395-6091c5423216" providerId="ADAL" clId="{16B7D173-72BC-493D-96C8-FFBB7693A41D}" dt="2023-12-12T06:16:45.581" v="555" actId="26606"/>
          <ac:picMkLst>
            <pc:docMk/>
            <pc:sldMk cId="2619301236" sldId="264"/>
            <ac:picMk id="395" creationId="{7C268552-D473-46ED-B1B8-422042C4DEF1}"/>
          </ac:picMkLst>
        </pc:picChg>
        <pc:picChg chg="add del">
          <ac:chgData name="MD. ATIK ISHRAK SUJON" userId="82d1a808-12bb-42e9-8395-6091c5423216" providerId="ADAL" clId="{16B7D173-72BC-493D-96C8-FFBB7693A41D}" dt="2023-12-12T05:53:51.852" v="197" actId="26606"/>
          <ac:picMkLst>
            <pc:docMk/>
            <pc:sldMk cId="2619301236" sldId="264"/>
            <ac:picMk id="396" creationId="{41B68C77-138E-4BF7-A276-BD0C78A4219F}"/>
          </ac:picMkLst>
        </pc:picChg>
        <pc:picChg chg="add del">
          <ac:chgData name="MD. ATIK ISHRAK SUJON" userId="82d1a808-12bb-42e9-8395-6091c5423216" providerId="ADAL" clId="{16B7D173-72BC-493D-96C8-FFBB7693A41D}" dt="2023-12-12T05:53:51.852" v="197" actId="26606"/>
          <ac:picMkLst>
            <pc:docMk/>
            <pc:sldMk cId="2619301236" sldId="264"/>
            <ac:picMk id="397" creationId="{7C268552-D473-46ED-B1B8-422042C4DEF1}"/>
          </ac:picMkLst>
        </pc:picChg>
        <pc:picChg chg="add del">
          <ac:chgData name="MD. ATIK ISHRAK SUJON" userId="82d1a808-12bb-42e9-8395-6091c5423216" providerId="ADAL" clId="{16B7D173-72BC-493D-96C8-FFBB7693A41D}" dt="2023-12-12T05:53:51.852" v="197" actId="26606"/>
          <ac:picMkLst>
            <pc:docMk/>
            <pc:sldMk cId="2619301236" sldId="264"/>
            <ac:picMk id="399" creationId="{B9238B3E-24AA-439A-B527-6C5DF6D72145}"/>
          </ac:picMkLst>
        </pc:picChg>
        <pc:picChg chg="add del">
          <ac:chgData name="MD. ATIK ISHRAK SUJON" userId="82d1a808-12bb-42e9-8395-6091c5423216" providerId="ADAL" clId="{16B7D173-72BC-493D-96C8-FFBB7693A41D}" dt="2023-12-12T05:53:51.852" v="197" actId="26606"/>
          <ac:picMkLst>
            <pc:docMk/>
            <pc:sldMk cId="2619301236" sldId="264"/>
            <ac:picMk id="400" creationId="{69F01145-BEA3-4CBF-AA21-10077B948CA8}"/>
          </ac:picMkLst>
        </pc:picChg>
        <pc:picChg chg="add del">
          <ac:chgData name="MD. ATIK ISHRAK SUJON" userId="82d1a808-12bb-42e9-8395-6091c5423216" providerId="ADAL" clId="{16B7D173-72BC-493D-96C8-FFBB7693A41D}" dt="2023-12-12T05:57:42.868" v="235" actId="26606"/>
          <ac:picMkLst>
            <pc:docMk/>
            <pc:sldMk cId="2619301236" sldId="264"/>
            <ac:picMk id="407" creationId="{41B68C77-138E-4BF7-A276-BD0C78A4219F}"/>
          </ac:picMkLst>
        </pc:picChg>
        <pc:picChg chg="add del">
          <ac:chgData name="MD. ATIK ISHRAK SUJON" userId="82d1a808-12bb-42e9-8395-6091c5423216" providerId="ADAL" clId="{16B7D173-72BC-493D-96C8-FFBB7693A41D}" dt="2023-12-12T05:57:42.868" v="235" actId="26606"/>
          <ac:picMkLst>
            <pc:docMk/>
            <pc:sldMk cId="2619301236" sldId="264"/>
            <ac:picMk id="408" creationId="{7C268552-D473-46ED-B1B8-422042C4DEF1}"/>
          </ac:picMkLst>
        </pc:picChg>
        <pc:picChg chg="add del">
          <ac:chgData name="MD. ATIK ISHRAK SUJON" userId="82d1a808-12bb-42e9-8395-6091c5423216" providerId="ADAL" clId="{16B7D173-72BC-493D-96C8-FFBB7693A41D}" dt="2023-12-12T05:57:42.868" v="235" actId="26606"/>
          <ac:picMkLst>
            <pc:docMk/>
            <pc:sldMk cId="2619301236" sldId="264"/>
            <ac:picMk id="410" creationId="{B9238B3E-24AA-439A-B527-6C5DF6D72145}"/>
          </ac:picMkLst>
        </pc:picChg>
        <pc:picChg chg="add del">
          <ac:chgData name="MD. ATIK ISHRAK SUJON" userId="82d1a808-12bb-42e9-8395-6091c5423216" providerId="ADAL" clId="{16B7D173-72BC-493D-96C8-FFBB7693A41D}" dt="2023-12-12T05:57:42.868" v="235" actId="26606"/>
          <ac:picMkLst>
            <pc:docMk/>
            <pc:sldMk cId="2619301236" sldId="264"/>
            <ac:picMk id="411" creationId="{69F01145-BEA3-4CBF-AA21-10077B948CA8}"/>
          </ac:picMkLst>
        </pc:picChg>
        <pc:picChg chg="add del">
          <ac:chgData name="MD. ATIK ISHRAK SUJON" userId="82d1a808-12bb-42e9-8395-6091c5423216" providerId="ADAL" clId="{16B7D173-72BC-493D-96C8-FFBB7693A41D}" dt="2023-12-12T06:16:45.581" v="555" actId="26606"/>
          <ac:picMkLst>
            <pc:docMk/>
            <pc:sldMk cId="2619301236" sldId="264"/>
            <ac:picMk id="417" creationId="{B9238B3E-24AA-439A-B527-6C5DF6D72145}"/>
          </ac:picMkLst>
        </pc:picChg>
        <pc:picChg chg="add del">
          <ac:chgData name="MD. ATIK ISHRAK SUJON" userId="82d1a808-12bb-42e9-8395-6091c5423216" providerId="ADAL" clId="{16B7D173-72BC-493D-96C8-FFBB7693A41D}" dt="2023-12-12T05:57:23.432" v="224" actId="26606"/>
          <ac:picMkLst>
            <pc:docMk/>
            <pc:sldMk cId="2619301236" sldId="264"/>
            <ac:picMk id="418" creationId="{41B68C77-138E-4BF7-A276-BD0C78A4219F}"/>
          </ac:picMkLst>
        </pc:picChg>
        <pc:picChg chg="add del">
          <ac:chgData name="MD. ATIK ISHRAK SUJON" userId="82d1a808-12bb-42e9-8395-6091c5423216" providerId="ADAL" clId="{16B7D173-72BC-493D-96C8-FFBB7693A41D}" dt="2023-12-12T05:57:23.432" v="224" actId="26606"/>
          <ac:picMkLst>
            <pc:docMk/>
            <pc:sldMk cId="2619301236" sldId="264"/>
            <ac:picMk id="419" creationId="{7C268552-D473-46ED-B1B8-422042C4DEF1}"/>
          </ac:picMkLst>
        </pc:picChg>
        <pc:picChg chg="add del">
          <ac:chgData name="MD. ATIK ISHRAK SUJON" userId="82d1a808-12bb-42e9-8395-6091c5423216" providerId="ADAL" clId="{16B7D173-72BC-493D-96C8-FFBB7693A41D}" dt="2023-12-12T05:56:54.701" v="207" actId="26606"/>
          <ac:picMkLst>
            <pc:docMk/>
            <pc:sldMk cId="2619301236" sldId="264"/>
            <ac:picMk id="421" creationId="{41B68C77-138E-4BF7-A276-BD0C78A4219F}"/>
          </ac:picMkLst>
        </pc:picChg>
        <pc:picChg chg="add del">
          <ac:chgData name="MD. ATIK ISHRAK SUJON" userId="82d1a808-12bb-42e9-8395-6091c5423216" providerId="ADAL" clId="{16B7D173-72BC-493D-96C8-FFBB7693A41D}" dt="2023-12-12T05:57:23.432" v="224" actId="26606"/>
          <ac:picMkLst>
            <pc:docMk/>
            <pc:sldMk cId="2619301236" sldId="264"/>
            <ac:picMk id="422" creationId="{B9238B3E-24AA-439A-B527-6C5DF6D72145}"/>
          </ac:picMkLst>
        </pc:picChg>
        <pc:picChg chg="add del">
          <ac:chgData name="MD. ATIK ISHRAK SUJON" userId="82d1a808-12bb-42e9-8395-6091c5423216" providerId="ADAL" clId="{16B7D173-72BC-493D-96C8-FFBB7693A41D}" dt="2023-12-12T05:56:54.701" v="207" actId="26606"/>
          <ac:picMkLst>
            <pc:docMk/>
            <pc:sldMk cId="2619301236" sldId="264"/>
            <ac:picMk id="423" creationId="{7C268552-D473-46ED-B1B8-422042C4DEF1}"/>
          </ac:picMkLst>
        </pc:picChg>
        <pc:picChg chg="add del">
          <ac:chgData name="MD. ATIK ISHRAK SUJON" userId="82d1a808-12bb-42e9-8395-6091c5423216" providerId="ADAL" clId="{16B7D173-72BC-493D-96C8-FFBB7693A41D}" dt="2023-12-12T05:57:23.432" v="224" actId="26606"/>
          <ac:picMkLst>
            <pc:docMk/>
            <pc:sldMk cId="2619301236" sldId="264"/>
            <ac:picMk id="424" creationId="{69F01145-BEA3-4CBF-AA21-10077B948CA8}"/>
          </ac:picMkLst>
        </pc:picChg>
        <pc:picChg chg="add del">
          <ac:chgData name="MD. ATIK ISHRAK SUJON" userId="82d1a808-12bb-42e9-8395-6091c5423216" providerId="ADAL" clId="{16B7D173-72BC-493D-96C8-FFBB7693A41D}" dt="2023-12-12T05:56:54.701" v="207" actId="26606"/>
          <ac:picMkLst>
            <pc:docMk/>
            <pc:sldMk cId="2619301236" sldId="264"/>
            <ac:picMk id="427" creationId="{B9238B3E-24AA-439A-B527-6C5DF6D72145}"/>
          </ac:picMkLst>
        </pc:picChg>
        <pc:picChg chg="add del">
          <ac:chgData name="MD. ATIK ISHRAK SUJON" userId="82d1a808-12bb-42e9-8395-6091c5423216" providerId="ADAL" clId="{16B7D173-72BC-493D-96C8-FFBB7693A41D}" dt="2023-12-12T05:56:54.701" v="207" actId="26606"/>
          <ac:picMkLst>
            <pc:docMk/>
            <pc:sldMk cId="2619301236" sldId="264"/>
            <ac:picMk id="429" creationId="{69F01145-BEA3-4CBF-AA21-10077B948CA8}"/>
          </ac:picMkLst>
        </pc:picChg>
        <pc:picChg chg="add del">
          <ac:chgData name="MD. ATIK ISHRAK SUJON" userId="82d1a808-12bb-42e9-8395-6091c5423216" providerId="ADAL" clId="{16B7D173-72BC-493D-96C8-FFBB7693A41D}" dt="2023-12-12T05:57:26.378" v="226" actId="26606"/>
          <ac:picMkLst>
            <pc:docMk/>
            <pc:sldMk cId="2619301236" sldId="264"/>
            <ac:picMk id="436" creationId="{41B68C77-138E-4BF7-A276-BD0C78A4219F}"/>
          </ac:picMkLst>
        </pc:picChg>
        <pc:picChg chg="add del">
          <ac:chgData name="MD. ATIK ISHRAK SUJON" userId="82d1a808-12bb-42e9-8395-6091c5423216" providerId="ADAL" clId="{16B7D173-72BC-493D-96C8-FFBB7693A41D}" dt="2023-12-12T05:57:26.378" v="226" actId="26606"/>
          <ac:picMkLst>
            <pc:docMk/>
            <pc:sldMk cId="2619301236" sldId="264"/>
            <ac:picMk id="438" creationId="{7C268552-D473-46ED-B1B8-422042C4DEF1}"/>
          </ac:picMkLst>
        </pc:picChg>
        <pc:picChg chg="add del">
          <ac:chgData name="MD. ATIK ISHRAK SUJON" userId="82d1a808-12bb-42e9-8395-6091c5423216" providerId="ADAL" clId="{16B7D173-72BC-493D-96C8-FFBB7693A41D}" dt="2023-12-12T05:56:56.210" v="209" actId="26606"/>
          <ac:picMkLst>
            <pc:docMk/>
            <pc:sldMk cId="2619301236" sldId="264"/>
            <ac:picMk id="441" creationId="{41B68C77-138E-4BF7-A276-BD0C78A4219F}"/>
          </ac:picMkLst>
        </pc:picChg>
        <pc:picChg chg="add del">
          <ac:chgData name="MD. ATIK ISHRAK SUJON" userId="82d1a808-12bb-42e9-8395-6091c5423216" providerId="ADAL" clId="{16B7D173-72BC-493D-96C8-FFBB7693A41D}" dt="2023-12-12T05:56:56.210" v="209" actId="26606"/>
          <ac:picMkLst>
            <pc:docMk/>
            <pc:sldMk cId="2619301236" sldId="264"/>
            <ac:picMk id="442" creationId="{7C268552-D473-46ED-B1B8-422042C4DEF1}"/>
          </ac:picMkLst>
        </pc:picChg>
        <pc:picChg chg="add del">
          <ac:chgData name="MD. ATIK ISHRAK SUJON" userId="82d1a808-12bb-42e9-8395-6091c5423216" providerId="ADAL" clId="{16B7D173-72BC-493D-96C8-FFBB7693A41D}" dt="2023-12-12T05:56:56.210" v="209" actId="26606"/>
          <ac:picMkLst>
            <pc:docMk/>
            <pc:sldMk cId="2619301236" sldId="264"/>
            <ac:picMk id="444" creationId="{B9238B3E-24AA-439A-B527-6C5DF6D72145}"/>
          </ac:picMkLst>
        </pc:picChg>
        <pc:picChg chg="add del">
          <ac:chgData name="MD. ATIK ISHRAK SUJON" userId="82d1a808-12bb-42e9-8395-6091c5423216" providerId="ADAL" clId="{16B7D173-72BC-493D-96C8-FFBB7693A41D}" dt="2023-12-12T05:56:56.210" v="209" actId="26606"/>
          <ac:picMkLst>
            <pc:docMk/>
            <pc:sldMk cId="2619301236" sldId="264"/>
            <ac:picMk id="445" creationId="{69F01145-BEA3-4CBF-AA21-10077B948CA8}"/>
          </ac:picMkLst>
        </pc:picChg>
        <pc:picChg chg="add del">
          <ac:chgData name="MD. ATIK ISHRAK SUJON" userId="82d1a808-12bb-42e9-8395-6091c5423216" providerId="ADAL" clId="{16B7D173-72BC-493D-96C8-FFBB7693A41D}" dt="2023-12-12T05:57:26.378" v="226" actId="26606"/>
          <ac:picMkLst>
            <pc:docMk/>
            <pc:sldMk cId="2619301236" sldId="264"/>
            <ac:picMk id="451" creationId="{B9238B3E-24AA-439A-B527-6C5DF6D72145}"/>
          </ac:picMkLst>
        </pc:picChg>
        <pc:picChg chg="add del">
          <ac:chgData name="MD. ATIK ISHRAK SUJON" userId="82d1a808-12bb-42e9-8395-6091c5423216" providerId="ADAL" clId="{16B7D173-72BC-493D-96C8-FFBB7693A41D}" dt="2023-12-12T05:56:57.034" v="211" actId="26606"/>
          <ac:picMkLst>
            <pc:docMk/>
            <pc:sldMk cId="2619301236" sldId="264"/>
            <ac:picMk id="452" creationId="{41B68C77-138E-4BF7-A276-BD0C78A4219F}"/>
          </ac:picMkLst>
        </pc:picChg>
        <pc:picChg chg="add del">
          <ac:chgData name="MD. ATIK ISHRAK SUJON" userId="82d1a808-12bb-42e9-8395-6091c5423216" providerId="ADAL" clId="{16B7D173-72BC-493D-96C8-FFBB7693A41D}" dt="2023-12-12T05:56:57.034" v="211" actId="26606"/>
          <ac:picMkLst>
            <pc:docMk/>
            <pc:sldMk cId="2619301236" sldId="264"/>
            <ac:picMk id="453" creationId="{7C268552-D473-46ED-B1B8-422042C4DEF1}"/>
          </ac:picMkLst>
        </pc:picChg>
        <pc:picChg chg="add del">
          <ac:chgData name="MD. ATIK ISHRAK SUJON" userId="82d1a808-12bb-42e9-8395-6091c5423216" providerId="ADAL" clId="{16B7D173-72BC-493D-96C8-FFBB7693A41D}" dt="2023-12-12T05:56:57.034" v="211" actId="26606"/>
          <ac:picMkLst>
            <pc:docMk/>
            <pc:sldMk cId="2619301236" sldId="264"/>
            <ac:picMk id="455" creationId="{B9238B3E-24AA-439A-B527-6C5DF6D72145}"/>
          </ac:picMkLst>
        </pc:picChg>
        <pc:picChg chg="add del">
          <ac:chgData name="MD. ATIK ISHRAK SUJON" userId="82d1a808-12bb-42e9-8395-6091c5423216" providerId="ADAL" clId="{16B7D173-72BC-493D-96C8-FFBB7693A41D}" dt="2023-12-12T05:56:57.034" v="211" actId="26606"/>
          <ac:picMkLst>
            <pc:docMk/>
            <pc:sldMk cId="2619301236" sldId="264"/>
            <ac:picMk id="456" creationId="{69F01145-BEA3-4CBF-AA21-10077B948CA8}"/>
          </ac:picMkLst>
        </pc:picChg>
        <pc:picChg chg="add del">
          <ac:chgData name="MD. ATIK ISHRAK SUJON" userId="82d1a808-12bb-42e9-8395-6091c5423216" providerId="ADAL" clId="{16B7D173-72BC-493D-96C8-FFBB7693A41D}" dt="2023-12-12T05:57:26.378" v="226" actId="26606"/>
          <ac:picMkLst>
            <pc:docMk/>
            <pc:sldMk cId="2619301236" sldId="264"/>
            <ac:picMk id="462" creationId="{69F01145-BEA3-4CBF-AA21-10077B948CA8}"/>
          </ac:picMkLst>
        </pc:picChg>
        <pc:picChg chg="add del">
          <ac:chgData name="MD. ATIK ISHRAK SUJON" userId="82d1a808-12bb-42e9-8395-6091c5423216" providerId="ADAL" clId="{16B7D173-72BC-493D-96C8-FFBB7693A41D}" dt="2023-12-12T05:56:58.699" v="213" actId="26606"/>
          <ac:picMkLst>
            <pc:docMk/>
            <pc:sldMk cId="2619301236" sldId="264"/>
            <ac:picMk id="463" creationId="{41B68C77-138E-4BF7-A276-BD0C78A4219F}"/>
          </ac:picMkLst>
        </pc:picChg>
        <pc:picChg chg="add del">
          <ac:chgData name="MD. ATIK ISHRAK SUJON" userId="82d1a808-12bb-42e9-8395-6091c5423216" providerId="ADAL" clId="{16B7D173-72BC-493D-96C8-FFBB7693A41D}" dt="2023-12-12T05:56:58.699" v="213" actId="26606"/>
          <ac:picMkLst>
            <pc:docMk/>
            <pc:sldMk cId="2619301236" sldId="264"/>
            <ac:picMk id="464" creationId="{7C268552-D473-46ED-B1B8-422042C4DEF1}"/>
          </ac:picMkLst>
        </pc:picChg>
        <pc:picChg chg="add del">
          <ac:chgData name="MD. ATIK ISHRAK SUJON" userId="82d1a808-12bb-42e9-8395-6091c5423216" providerId="ADAL" clId="{16B7D173-72BC-493D-96C8-FFBB7693A41D}" dt="2023-12-12T05:56:58.699" v="213" actId="26606"/>
          <ac:picMkLst>
            <pc:docMk/>
            <pc:sldMk cId="2619301236" sldId="264"/>
            <ac:picMk id="466" creationId="{B9238B3E-24AA-439A-B527-6C5DF6D72145}"/>
          </ac:picMkLst>
        </pc:picChg>
        <pc:picChg chg="add del">
          <ac:chgData name="MD. ATIK ISHRAK SUJON" userId="82d1a808-12bb-42e9-8395-6091c5423216" providerId="ADAL" clId="{16B7D173-72BC-493D-96C8-FFBB7693A41D}" dt="2023-12-12T05:56:58.699" v="213" actId="26606"/>
          <ac:picMkLst>
            <pc:docMk/>
            <pc:sldMk cId="2619301236" sldId="264"/>
            <ac:picMk id="467" creationId="{69F01145-BEA3-4CBF-AA21-10077B948CA8}"/>
          </ac:picMkLst>
        </pc:picChg>
        <pc:picChg chg="add del">
          <ac:chgData name="MD. ATIK ISHRAK SUJON" userId="82d1a808-12bb-42e9-8395-6091c5423216" providerId="ADAL" clId="{16B7D173-72BC-493D-96C8-FFBB7693A41D}" dt="2023-12-12T05:57:02.443" v="215" actId="26606"/>
          <ac:picMkLst>
            <pc:docMk/>
            <pc:sldMk cId="2619301236" sldId="264"/>
            <ac:picMk id="474" creationId="{41B68C77-138E-4BF7-A276-BD0C78A4219F}"/>
          </ac:picMkLst>
        </pc:picChg>
        <pc:picChg chg="add del">
          <ac:chgData name="MD. ATIK ISHRAK SUJON" userId="82d1a808-12bb-42e9-8395-6091c5423216" providerId="ADAL" clId="{16B7D173-72BC-493D-96C8-FFBB7693A41D}" dt="2023-12-12T05:57:02.443" v="215" actId="26606"/>
          <ac:picMkLst>
            <pc:docMk/>
            <pc:sldMk cId="2619301236" sldId="264"/>
            <ac:picMk id="475" creationId="{7C268552-D473-46ED-B1B8-422042C4DEF1}"/>
          </ac:picMkLst>
        </pc:picChg>
        <pc:picChg chg="add del">
          <ac:chgData name="MD. ATIK ISHRAK SUJON" userId="82d1a808-12bb-42e9-8395-6091c5423216" providerId="ADAL" clId="{16B7D173-72BC-493D-96C8-FFBB7693A41D}" dt="2023-12-12T05:57:02.443" v="215" actId="26606"/>
          <ac:picMkLst>
            <pc:docMk/>
            <pc:sldMk cId="2619301236" sldId="264"/>
            <ac:picMk id="477" creationId="{B9238B3E-24AA-439A-B527-6C5DF6D72145}"/>
          </ac:picMkLst>
        </pc:picChg>
        <pc:picChg chg="add del">
          <ac:chgData name="MD. ATIK ISHRAK SUJON" userId="82d1a808-12bb-42e9-8395-6091c5423216" providerId="ADAL" clId="{16B7D173-72BC-493D-96C8-FFBB7693A41D}" dt="2023-12-12T05:57:02.443" v="215" actId="26606"/>
          <ac:picMkLst>
            <pc:docMk/>
            <pc:sldMk cId="2619301236" sldId="264"/>
            <ac:picMk id="478" creationId="{69F01145-BEA3-4CBF-AA21-10077B948CA8}"/>
          </ac:picMkLst>
        </pc:picChg>
        <pc:picChg chg="add del">
          <ac:chgData name="MD. ATIK ISHRAK SUJON" userId="82d1a808-12bb-42e9-8395-6091c5423216" providerId="ADAL" clId="{16B7D173-72BC-493D-96C8-FFBB7693A41D}" dt="2023-12-12T05:57:03.770" v="217" actId="26606"/>
          <ac:picMkLst>
            <pc:docMk/>
            <pc:sldMk cId="2619301236" sldId="264"/>
            <ac:picMk id="485" creationId="{41B68C77-138E-4BF7-A276-BD0C78A4219F}"/>
          </ac:picMkLst>
        </pc:picChg>
        <pc:picChg chg="add del">
          <ac:chgData name="MD. ATIK ISHRAK SUJON" userId="82d1a808-12bb-42e9-8395-6091c5423216" providerId="ADAL" clId="{16B7D173-72BC-493D-96C8-FFBB7693A41D}" dt="2023-12-12T05:57:03.770" v="217" actId="26606"/>
          <ac:picMkLst>
            <pc:docMk/>
            <pc:sldMk cId="2619301236" sldId="264"/>
            <ac:picMk id="486" creationId="{7C268552-D473-46ED-B1B8-422042C4DEF1}"/>
          </ac:picMkLst>
        </pc:picChg>
        <pc:picChg chg="add del">
          <ac:chgData name="MD. ATIK ISHRAK SUJON" userId="82d1a808-12bb-42e9-8395-6091c5423216" providerId="ADAL" clId="{16B7D173-72BC-493D-96C8-FFBB7693A41D}" dt="2023-12-12T05:57:03.770" v="217" actId="26606"/>
          <ac:picMkLst>
            <pc:docMk/>
            <pc:sldMk cId="2619301236" sldId="264"/>
            <ac:picMk id="488" creationId="{B9238B3E-24AA-439A-B527-6C5DF6D72145}"/>
          </ac:picMkLst>
        </pc:picChg>
        <pc:picChg chg="add del">
          <ac:chgData name="MD. ATIK ISHRAK SUJON" userId="82d1a808-12bb-42e9-8395-6091c5423216" providerId="ADAL" clId="{16B7D173-72BC-493D-96C8-FFBB7693A41D}" dt="2023-12-12T05:57:03.770" v="217" actId="26606"/>
          <ac:picMkLst>
            <pc:docMk/>
            <pc:sldMk cId="2619301236" sldId="264"/>
            <ac:picMk id="489" creationId="{69F01145-BEA3-4CBF-AA21-10077B948CA8}"/>
          </ac:picMkLst>
        </pc:picChg>
        <pc:picChg chg="add del">
          <ac:chgData name="MD. ATIK ISHRAK SUJON" userId="82d1a808-12bb-42e9-8395-6091c5423216" providerId="ADAL" clId="{16B7D173-72BC-493D-96C8-FFBB7693A41D}" dt="2023-12-12T05:57:05.059" v="219" actId="26606"/>
          <ac:picMkLst>
            <pc:docMk/>
            <pc:sldMk cId="2619301236" sldId="264"/>
            <ac:picMk id="495" creationId="{41B68C77-138E-4BF7-A276-BD0C78A4219F}"/>
          </ac:picMkLst>
        </pc:picChg>
        <pc:picChg chg="add del">
          <ac:chgData name="MD. ATIK ISHRAK SUJON" userId="82d1a808-12bb-42e9-8395-6091c5423216" providerId="ADAL" clId="{16B7D173-72BC-493D-96C8-FFBB7693A41D}" dt="2023-12-12T05:57:05.059" v="219" actId="26606"/>
          <ac:picMkLst>
            <pc:docMk/>
            <pc:sldMk cId="2619301236" sldId="264"/>
            <ac:picMk id="496" creationId="{7C268552-D473-46ED-B1B8-422042C4DEF1}"/>
          </ac:picMkLst>
        </pc:picChg>
        <pc:picChg chg="add del">
          <ac:chgData name="MD. ATIK ISHRAK SUJON" userId="82d1a808-12bb-42e9-8395-6091c5423216" providerId="ADAL" clId="{16B7D173-72BC-493D-96C8-FFBB7693A41D}" dt="2023-12-12T05:57:05.059" v="219" actId="26606"/>
          <ac:picMkLst>
            <pc:docMk/>
            <pc:sldMk cId="2619301236" sldId="264"/>
            <ac:picMk id="498" creationId="{B9238B3E-24AA-439A-B527-6C5DF6D72145}"/>
          </ac:picMkLst>
        </pc:picChg>
        <pc:picChg chg="add del">
          <ac:chgData name="MD. ATIK ISHRAK SUJON" userId="82d1a808-12bb-42e9-8395-6091c5423216" providerId="ADAL" clId="{16B7D173-72BC-493D-96C8-FFBB7693A41D}" dt="2023-12-12T05:57:05.059" v="219" actId="26606"/>
          <ac:picMkLst>
            <pc:docMk/>
            <pc:sldMk cId="2619301236" sldId="264"/>
            <ac:picMk id="499" creationId="{69F01145-BEA3-4CBF-AA21-10077B948CA8}"/>
          </ac:picMkLst>
        </pc:picChg>
        <pc:picChg chg="add del">
          <ac:chgData name="MD. ATIK ISHRAK SUJON" userId="82d1a808-12bb-42e9-8395-6091c5423216" providerId="ADAL" clId="{16B7D173-72BC-493D-96C8-FFBB7693A41D}" dt="2023-12-12T05:57:08.808" v="221" actId="26606"/>
          <ac:picMkLst>
            <pc:docMk/>
            <pc:sldMk cId="2619301236" sldId="264"/>
            <ac:picMk id="506" creationId="{41B68C77-138E-4BF7-A276-BD0C78A4219F}"/>
          </ac:picMkLst>
        </pc:picChg>
        <pc:picChg chg="add del">
          <ac:chgData name="MD. ATIK ISHRAK SUJON" userId="82d1a808-12bb-42e9-8395-6091c5423216" providerId="ADAL" clId="{16B7D173-72BC-493D-96C8-FFBB7693A41D}" dt="2023-12-12T05:57:08.808" v="221" actId="26606"/>
          <ac:picMkLst>
            <pc:docMk/>
            <pc:sldMk cId="2619301236" sldId="264"/>
            <ac:picMk id="507" creationId="{7C268552-D473-46ED-B1B8-422042C4DEF1}"/>
          </ac:picMkLst>
        </pc:picChg>
        <pc:picChg chg="add del">
          <ac:chgData name="MD. ATIK ISHRAK SUJON" userId="82d1a808-12bb-42e9-8395-6091c5423216" providerId="ADAL" clId="{16B7D173-72BC-493D-96C8-FFBB7693A41D}" dt="2023-12-12T05:57:08.808" v="221" actId="26606"/>
          <ac:picMkLst>
            <pc:docMk/>
            <pc:sldMk cId="2619301236" sldId="264"/>
            <ac:picMk id="509" creationId="{B9238B3E-24AA-439A-B527-6C5DF6D72145}"/>
          </ac:picMkLst>
        </pc:picChg>
        <pc:picChg chg="add del">
          <ac:chgData name="MD. ATIK ISHRAK SUJON" userId="82d1a808-12bb-42e9-8395-6091c5423216" providerId="ADAL" clId="{16B7D173-72BC-493D-96C8-FFBB7693A41D}" dt="2023-12-12T05:57:08.808" v="221" actId="26606"/>
          <ac:picMkLst>
            <pc:docMk/>
            <pc:sldMk cId="2619301236" sldId="264"/>
            <ac:picMk id="510" creationId="{69F01145-BEA3-4CBF-AA21-10077B948CA8}"/>
          </ac:picMkLst>
        </pc:picChg>
        <pc:picChg chg="add del">
          <ac:chgData name="MD. ATIK ISHRAK SUJON" userId="82d1a808-12bb-42e9-8395-6091c5423216" providerId="ADAL" clId="{16B7D173-72BC-493D-96C8-FFBB7693A41D}" dt="2023-12-12T06:16:45.581" v="555" actId="26606"/>
          <ac:picMkLst>
            <pc:docMk/>
            <pc:sldMk cId="2619301236" sldId="264"/>
            <ac:picMk id="517" creationId="{69F01145-BEA3-4CBF-AA21-10077B948CA8}"/>
          </ac:picMkLst>
        </pc:picChg>
        <pc:picChg chg="add del">
          <ac:chgData name="MD. ATIK ISHRAK SUJON" userId="82d1a808-12bb-42e9-8395-6091c5423216" providerId="ADAL" clId="{16B7D173-72BC-493D-96C8-FFBB7693A41D}" dt="2023-12-12T05:57:30.002" v="228" actId="26606"/>
          <ac:picMkLst>
            <pc:docMk/>
            <pc:sldMk cId="2619301236" sldId="264"/>
            <ac:picMk id="518" creationId="{41B68C77-138E-4BF7-A276-BD0C78A4219F}"/>
          </ac:picMkLst>
        </pc:picChg>
        <pc:picChg chg="add del">
          <ac:chgData name="MD. ATIK ISHRAK SUJON" userId="82d1a808-12bb-42e9-8395-6091c5423216" providerId="ADAL" clId="{16B7D173-72BC-493D-96C8-FFBB7693A41D}" dt="2023-12-12T05:57:30.002" v="228" actId="26606"/>
          <ac:picMkLst>
            <pc:docMk/>
            <pc:sldMk cId="2619301236" sldId="264"/>
            <ac:picMk id="519" creationId="{7C268552-D473-46ED-B1B8-422042C4DEF1}"/>
          </ac:picMkLst>
        </pc:picChg>
        <pc:picChg chg="add del">
          <ac:chgData name="MD. ATIK ISHRAK SUJON" userId="82d1a808-12bb-42e9-8395-6091c5423216" providerId="ADAL" clId="{16B7D173-72BC-493D-96C8-FFBB7693A41D}" dt="2023-12-12T05:57:30.002" v="228" actId="26606"/>
          <ac:picMkLst>
            <pc:docMk/>
            <pc:sldMk cId="2619301236" sldId="264"/>
            <ac:picMk id="521" creationId="{B9238B3E-24AA-439A-B527-6C5DF6D72145}"/>
          </ac:picMkLst>
        </pc:picChg>
        <pc:picChg chg="add del">
          <ac:chgData name="MD. ATIK ISHRAK SUJON" userId="82d1a808-12bb-42e9-8395-6091c5423216" providerId="ADAL" clId="{16B7D173-72BC-493D-96C8-FFBB7693A41D}" dt="2023-12-12T05:57:30.002" v="228" actId="26606"/>
          <ac:picMkLst>
            <pc:docMk/>
            <pc:sldMk cId="2619301236" sldId="264"/>
            <ac:picMk id="522" creationId="{69F01145-BEA3-4CBF-AA21-10077B948CA8}"/>
          </ac:picMkLst>
        </pc:picChg>
        <pc:picChg chg="add del">
          <ac:chgData name="MD. ATIK ISHRAK SUJON" userId="82d1a808-12bb-42e9-8395-6091c5423216" providerId="ADAL" clId="{16B7D173-72BC-493D-96C8-FFBB7693A41D}" dt="2023-12-12T05:57:31.225" v="230" actId="26606"/>
          <ac:picMkLst>
            <pc:docMk/>
            <pc:sldMk cId="2619301236" sldId="264"/>
            <ac:picMk id="529" creationId="{41B68C77-138E-4BF7-A276-BD0C78A4219F}"/>
          </ac:picMkLst>
        </pc:picChg>
        <pc:picChg chg="add del">
          <ac:chgData name="MD. ATIK ISHRAK SUJON" userId="82d1a808-12bb-42e9-8395-6091c5423216" providerId="ADAL" clId="{16B7D173-72BC-493D-96C8-FFBB7693A41D}" dt="2023-12-12T05:57:31.225" v="230" actId="26606"/>
          <ac:picMkLst>
            <pc:docMk/>
            <pc:sldMk cId="2619301236" sldId="264"/>
            <ac:picMk id="530" creationId="{7C268552-D473-46ED-B1B8-422042C4DEF1}"/>
          </ac:picMkLst>
        </pc:picChg>
        <pc:picChg chg="add del">
          <ac:chgData name="MD. ATIK ISHRAK SUJON" userId="82d1a808-12bb-42e9-8395-6091c5423216" providerId="ADAL" clId="{16B7D173-72BC-493D-96C8-FFBB7693A41D}" dt="2023-12-12T05:57:31.225" v="230" actId="26606"/>
          <ac:picMkLst>
            <pc:docMk/>
            <pc:sldMk cId="2619301236" sldId="264"/>
            <ac:picMk id="532" creationId="{B9238B3E-24AA-439A-B527-6C5DF6D72145}"/>
          </ac:picMkLst>
        </pc:picChg>
        <pc:picChg chg="add del">
          <ac:chgData name="MD. ATIK ISHRAK SUJON" userId="82d1a808-12bb-42e9-8395-6091c5423216" providerId="ADAL" clId="{16B7D173-72BC-493D-96C8-FFBB7693A41D}" dt="2023-12-12T05:57:31.225" v="230" actId="26606"/>
          <ac:picMkLst>
            <pc:docMk/>
            <pc:sldMk cId="2619301236" sldId="264"/>
            <ac:picMk id="533" creationId="{69F01145-BEA3-4CBF-AA21-10077B948CA8}"/>
          </ac:picMkLst>
        </pc:picChg>
        <pc:picChg chg="add del">
          <ac:chgData name="MD. ATIK ISHRAK SUJON" userId="82d1a808-12bb-42e9-8395-6091c5423216" providerId="ADAL" clId="{16B7D173-72BC-493D-96C8-FFBB7693A41D}" dt="2023-12-12T05:57:33.027" v="232" actId="26606"/>
          <ac:picMkLst>
            <pc:docMk/>
            <pc:sldMk cId="2619301236" sldId="264"/>
            <ac:picMk id="540" creationId="{41B68C77-138E-4BF7-A276-BD0C78A4219F}"/>
          </ac:picMkLst>
        </pc:picChg>
        <pc:picChg chg="add del">
          <ac:chgData name="MD. ATIK ISHRAK SUJON" userId="82d1a808-12bb-42e9-8395-6091c5423216" providerId="ADAL" clId="{16B7D173-72BC-493D-96C8-FFBB7693A41D}" dt="2023-12-12T05:57:33.027" v="232" actId="26606"/>
          <ac:picMkLst>
            <pc:docMk/>
            <pc:sldMk cId="2619301236" sldId="264"/>
            <ac:picMk id="541" creationId="{7C268552-D473-46ED-B1B8-422042C4DEF1}"/>
          </ac:picMkLst>
        </pc:picChg>
        <pc:picChg chg="add del">
          <ac:chgData name="MD. ATIK ISHRAK SUJON" userId="82d1a808-12bb-42e9-8395-6091c5423216" providerId="ADAL" clId="{16B7D173-72BC-493D-96C8-FFBB7693A41D}" dt="2023-12-12T05:57:33.027" v="232" actId="26606"/>
          <ac:picMkLst>
            <pc:docMk/>
            <pc:sldMk cId="2619301236" sldId="264"/>
            <ac:picMk id="543" creationId="{B9238B3E-24AA-439A-B527-6C5DF6D72145}"/>
          </ac:picMkLst>
        </pc:picChg>
        <pc:picChg chg="add del">
          <ac:chgData name="MD. ATIK ISHRAK SUJON" userId="82d1a808-12bb-42e9-8395-6091c5423216" providerId="ADAL" clId="{16B7D173-72BC-493D-96C8-FFBB7693A41D}" dt="2023-12-12T05:57:33.027" v="232" actId="26606"/>
          <ac:picMkLst>
            <pc:docMk/>
            <pc:sldMk cId="2619301236" sldId="264"/>
            <ac:picMk id="544" creationId="{69F01145-BEA3-4CBF-AA21-10077B948CA8}"/>
          </ac:picMkLst>
        </pc:picChg>
        <pc:picChg chg="add del">
          <ac:chgData name="MD. ATIK ISHRAK SUJON" userId="82d1a808-12bb-42e9-8395-6091c5423216" providerId="ADAL" clId="{16B7D173-72BC-493D-96C8-FFBB7693A41D}" dt="2023-12-12T05:57:42.842" v="234" actId="26606"/>
          <ac:picMkLst>
            <pc:docMk/>
            <pc:sldMk cId="2619301236" sldId="264"/>
            <ac:picMk id="551" creationId="{41B68C77-138E-4BF7-A276-BD0C78A4219F}"/>
          </ac:picMkLst>
        </pc:picChg>
        <pc:picChg chg="add del">
          <ac:chgData name="MD. ATIK ISHRAK SUJON" userId="82d1a808-12bb-42e9-8395-6091c5423216" providerId="ADAL" clId="{16B7D173-72BC-493D-96C8-FFBB7693A41D}" dt="2023-12-12T05:57:42.842" v="234" actId="26606"/>
          <ac:picMkLst>
            <pc:docMk/>
            <pc:sldMk cId="2619301236" sldId="264"/>
            <ac:picMk id="552" creationId="{7C268552-D473-46ED-B1B8-422042C4DEF1}"/>
          </ac:picMkLst>
        </pc:picChg>
        <pc:picChg chg="add del">
          <ac:chgData name="MD. ATIK ISHRAK SUJON" userId="82d1a808-12bb-42e9-8395-6091c5423216" providerId="ADAL" clId="{16B7D173-72BC-493D-96C8-FFBB7693A41D}" dt="2023-12-12T05:57:42.842" v="234" actId="26606"/>
          <ac:picMkLst>
            <pc:docMk/>
            <pc:sldMk cId="2619301236" sldId="264"/>
            <ac:picMk id="554" creationId="{B9238B3E-24AA-439A-B527-6C5DF6D72145}"/>
          </ac:picMkLst>
        </pc:picChg>
        <pc:picChg chg="add del">
          <ac:chgData name="MD. ATIK ISHRAK SUJON" userId="82d1a808-12bb-42e9-8395-6091c5423216" providerId="ADAL" clId="{16B7D173-72BC-493D-96C8-FFBB7693A41D}" dt="2023-12-12T05:57:42.842" v="234" actId="26606"/>
          <ac:picMkLst>
            <pc:docMk/>
            <pc:sldMk cId="2619301236" sldId="264"/>
            <ac:picMk id="555" creationId="{69F01145-BEA3-4CBF-AA21-10077B948CA8}"/>
          </ac:picMkLst>
        </pc:picChg>
        <pc:picChg chg="add del">
          <ac:chgData name="MD. ATIK ISHRAK SUJON" userId="82d1a808-12bb-42e9-8395-6091c5423216" providerId="ADAL" clId="{16B7D173-72BC-493D-96C8-FFBB7693A41D}" dt="2023-12-12T05:58:25.167" v="243" actId="26606"/>
          <ac:picMkLst>
            <pc:docMk/>
            <pc:sldMk cId="2619301236" sldId="264"/>
            <ac:picMk id="562" creationId="{41B68C77-138E-4BF7-A276-BD0C78A4219F}"/>
          </ac:picMkLst>
        </pc:picChg>
        <pc:picChg chg="add del">
          <ac:chgData name="MD. ATIK ISHRAK SUJON" userId="82d1a808-12bb-42e9-8395-6091c5423216" providerId="ADAL" clId="{16B7D173-72BC-493D-96C8-FFBB7693A41D}" dt="2023-12-12T05:58:25.167" v="243" actId="26606"/>
          <ac:picMkLst>
            <pc:docMk/>
            <pc:sldMk cId="2619301236" sldId="264"/>
            <ac:picMk id="563" creationId="{7C268552-D473-46ED-B1B8-422042C4DEF1}"/>
          </ac:picMkLst>
        </pc:picChg>
        <pc:picChg chg="add del">
          <ac:chgData name="MD. ATIK ISHRAK SUJON" userId="82d1a808-12bb-42e9-8395-6091c5423216" providerId="ADAL" clId="{16B7D173-72BC-493D-96C8-FFBB7693A41D}" dt="2023-12-12T05:58:25.167" v="243" actId="26606"/>
          <ac:picMkLst>
            <pc:docMk/>
            <pc:sldMk cId="2619301236" sldId="264"/>
            <ac:picMk id="565" creationId="{B9238B3E-24AA-439A-B527-6C5DF6D72145}"/>
          </ac:picMkLst>
        </pc:picChg>
        <pc:picChg chg="add del">
          <ac:chgData name="MD. ATIK ISHRAK SUJON" userId="82d1a808-12bb-42e9-8395-6091c5423216" providerId="ADAL" clId="{16B7D173-72BC-493D-96C8-FFBB7693A41D}" dt="2023-12-12T05:58:25.167" v="243" actId="26606"/>
          <ac:picMkLst>
            <pc:docMk/>
            <pc:sldMk cId="2619301236" sldId="264"/>
            <ac:picMk id="566" creationId="{69F01145-BEA3-4CBF-AA21-10077B948CA8}"/>
          </ac:picMkLst>
        </pc:picChg>
        <pc:picChg chg="add del">
          <ac:chgData name="MD. ATIK ISHRAK SUJON" userId="82d1a808-12bb-42e9-8395-6091c5423216" providerId="ADAL" clId="{16B7D173-72BC-493D-96C8-FFBB7693A41D}" dt="2023-12-12T06:39:19.199" v="816"/>
          <ac:picMkLst>
            <pc:docMk/>
            <pc:sldMk cId="2619301236" sldId="264"/>
            <ac:picMk id="573" creationId="{41B68C77-138E-4BF7-A276-BD0C78A4219F}"/>
          </ac:picMkLst>
        </pc:picChg>
        <pc:picChg chg="add del">
          <ac:chgData name="MD. ATIK ISHRAK SUJON" userId="82d1a808-12bb-42e9-8395-6091c5423216" providerId="ADAL" clId="{16B7D173-72BC-493D-96C8-FFBB7693A41D}" dt="2023-12-12T06:16:48.078" v="557" actId="26606"/>
          <ac:picMkLst>
            <pc:docMk/>
            <pc:sldMk cId="2619301236" sldId="264"/>
            <ac:picMk id="574" creationId="{41B68C77-138E-4BF7-A276-BD0C78A4219F}"/>
          </ac:picMkLst>
        </pc:picChg>
        <pc:picChg chg="add del">
          <ac:chgData name="MD. ATIK ISHRAK SUJON" userId="82d1a808-12bb-42e9-8395-6091c5423216" providerId="ADAL" clId="{16B7D173-72BC-493D-96C8-FFBB7693A41D}" dt="2023-12-12T06:16:48.078" v="557" actId="26606"/>
          <ac:picMkLst>
            <pc:docMk/>
            <pc:sldMk cId="2619301236" sldId="264"/>
            <ac:picMk id="575" creationId="{7C268552-D473-46ED-B1B8-422042C4DEF1}"/>
          </ac:picMkLst>
        </pc:picChg>
        <pc:picChg chg="add del">
          <ac:chgData name="MD. ATIK ISHRAK SUJON" userId="82d1a808-12bb-42e9-8395-6091c5423216" providerId="ADAL" clId="{16B7D173-72BC-493D-96C8-FFBB7693A41D}" dt="2023-12-12T05:58:23.197" v="240" actId="26606"/>
          <ac:picMkLst>
            <pc:docMk/>
            <pc:sldMk cId="2619301236" sldId="264"/>
            <ac:picMk id="576" creationId="{41B68C77-138E-4BF7-A276-BD0C78A4219F}"/>
          </ac:picMkLst>
        </pc:picChg>
        <pc:picChg chg="add del">
          <ac:chgData name="MD. ATIK ISHRAK SUJON" userId="82d1a808-12bb-42e9-8395-6091c5423216" providerId="ADAL" clId="{16B7D173-72BC-493D-96C8-FFBB7693A41D}" dt="2023-12-12T05:58:23.197" v="240" actId="26606"/>
          <ac:picMkLst>
            <pc:docMk/>
            <pc:sldMk cId="2619301236" sldId="264"/>
            <ac:picMk id="578" creationId="{7C268552-D473-46ED-B1B8-422042C4DEF1}"/>
          </ac:picMkLst>
        </pc:picChg>
        <pc:picChg chg="add del">
          <ac:chgData name="MD. ATIK ISHRAK SUJON" userId="82d1a808-12bb-42e9-8395-6091c5423216" providerId="ADAL" clId="{16B7D173-72BC-493D-96C8-FFBB7693A41D}" dt="2023-12-12T06:16:48.078" v="557" actId="26606"/>
          <ac:picMkLst>
            <pc:docMk/>
            <pc:sldMk cId="2619301236" sldId="264"/>
            <ac:picMk id="579" creationId="{B9238B3E-24AA-439A-B527-6C5DF6D72145}"/>
          </ac:picMkLst>
        </pc:picChg>
        <pc:picChg chg="add del">
          <ac:chgData name="MD. ATIK ISHRAK SUJON" userId="82d1a808-12bb-42e9-8395-6091c5423216" providerId="ADAL" clId="{16B7D173-72BC-493D-96C8-FFBB7693A41D}" dt="2023-12-12T06:16:48.078" v="557" actId="26606"/>
          <ac:picMkLst>
            <pc:docMk/>
            <pc:sldMk cId="2619301236" sldId="264"/>
            <ac:picMk id="581" creationId="{69F01145-BEA3-4CBF-AA21-10077B948CA8}"/>
          </ac:picMkLst>
        </pc:picChg>
        <pc:picChg chg="add del">
          <ac:chgData name="MD. ATIK ISHRAK SUJON" userId="82d1a808-12bb-42e9-8395-6091c5423216" providerId="ADAL" clId="{16B7D173-72BC-493D-96C8-FFBB7693A41D}" dt="2023-12-12T05:58:23.197" v="240" actId="26606"/>
          <ac:picMkLst>
            <pc:docMk/>
            <pc:sldMk cId="2619301236" sldId="264"/>
            <ac:picMk id="582" creationId="{B9238B3E-24AA-439A-B527-6C5DF6D72145}"/>
          </ac:picMkLst>
        </pc:picChg>
        <pc:picChg chg="add del">
          <ac:chgData name="MD. ATIK ISHRAK SUJON" userId="82d1a808-12bb-42e9-8395-6091c5423216" providerId="ADAL" clId="{16B7D173-72BC-493D-96C8-FFBB7693A41D}" dt="2023-12-12T05:58:23.197" v="240" actId="26606"/>
          <ac:picMkLst>
            <pc:docMk/>
            <pc:sldMk cId="2619301236" sldId="264"/>
            <ac:picMk id="584" creationId="{69F01145-BEA3-4CBF-AA21-10077B948CA8}"/>
          </ac:picMkLst>
        </pc:picChg>
        <pc:picChg chg="add del">
          <ac:chgData name="MD. ATIK ISHRAK SUJON" userId="82d1a808-12bb-42e9-8395-6091c5423216" providerId="ADAL" clId="{16B7D173-72BC-493D-96C8-FFBB7693A41D}" dt="2023-12-12T06:21:16.118" v="570"/>
          <ac:picMkLst>
            <pc:docMk/>
            <pc:sldMk cId="2619301236" sldId="264"/>
            <ac:picMk id="593" creationId="{41B68C77-138E-4BF7-A276-BD0C78A4219F}"/>
          </ac:picMkLst>
        </pc:picChg>
        <pc:picChg chg="add del">
          <ac:chgData name="MD. ATIK ISHRAK SUJON" userId="82d1a808-12bb-42e9-8395-6091c5423216" providerId="ADAL" clId="{16B7D173-72BC-493D-96C8-FFBB7693A41D}" dt="2023-12-12T06:21:16.118" v="570"/>
          <ac:picMkLst>
            <pc:docMk/>
            <pc:sldMk cId="2619301236" sldId="264"/>
            <ac:picMk id="595" creationId="{7C268552-D473-46ED-B1B8-422042C4DEF1}"/>
          </ac:picMkLst>
        </pc:picChg>
        <pc:picChg chg="add del">
          <ac:chgData name="MD. ATIK ISHRAK SUJON" userId="82d1a808-12bb-42e9-8395-6091c5423216" providerId="ADAL" clId="{16B7D173-72BC-493D-96C8-FFBB7693A41D}" dt="2023-12-12T05:58:25.124" v="242" actId="26606"/>
          <ac:picMkLst>
            <pc:docMk/>
            <pc:sldMk cId="2619301236" sldId="264"/>
            <ac:picMk id="596" creationId="{41B68C77-138E-4BF7-A276-BD0C78A4219F}"/>
          </ac:picMkLst>
        </pc:picChg>
        <pc:picChg chg="add del">
          <ac:chgData name="MD. ATIK ISHRAK SUJON" userId="82d1a808-12bb-42e9-8395-6091c5423216" providerId="ADAL" clId="{16B7D173-72BC-493D-96C8-FFBB7693A41D}" dt="2023-12-12T05:58:25.124" v="242" actId="26606"/>
          <ac:picMkLst>
            <pc:docMk/>
            <pc:sldMk cId="2619301236" sldId="264"/>
            <ac:picMk id="597" creationId="{7C268552-D473-46ED-B1B8-422042C4DEF1}"/>
          </ac:picMkLst>
        </pc:picChg>
        <pc:picChg chg="add del">
          <ac:chgData name="MD. ATIK ISHRAK SUJON" userId="82d1a808-12bb-42e9-8395-6091c5423216" providerId="ADAL" clId="{16B7D173-72BC-493D-96C8-FFBB7693A41D}" dt="2023-12-12T05:58:25.124" v="242" actId="26606"/>
          <ac:picMkLst>
            <pc:docMk/>
            <pc:sldMk cId="2619301236" sldId="264"/>
            <ac:picMk id="599" creationId="{B9238B3E-24AA-439A-B527-6C5DF6D72145}"/>
          </ac:picMkLst>
        </pc:picChg>
        <pc:picChg chg="add del">
          <ac:chgData name="MD. ATIK ISHRAK SUJON" userId="82d1a808-12bb-42e9-8395-6091c5423216" providerId="ADAL" clId="{16B7D173-72BC-493D-96C8-FFBB7693A41D}" dt="2023-12-12T05:58:25.124" v="242" actId="26606"/>
          <ac:picMkLst>
            <pc:docMk/>
            <pc:sldMk cId="2619301236" sldId="264"/>
            <ac:picMk id="600" creationId="{69F01145-BEA3-4CBF-AA21-10077B948CA8}"/>
          </ac:picMkLst>
        </pc:picChg>
        <pc:picChg chg="add del">
          <ac:chgData name="MD. ATIK ISHRAK SUJON" userId="82d1a808-12bb-42e9-8395-6091c5423216" providerId="ADAL" clId="{16B7D173-72BC-493D-96C8-FFBB7693A41D}" dt="2023-12-12T06:08:50.344" v="403"/>
          <ac:picMkLst>
            <pc:docMk/>
            <pc:sldMk cId="2619301236" sldId="264"/>
            <ac:picMk id="607" creationId="{41B68C77-138E-4BF7-A276-BD0C78A4219F}"/>
          </ac:picMkLst>
        </pc:picChg>
        <pc:picChg chg="add del">
          <ac:chgData name="MD. ATIK ISHRAK SUJON" userId="82d1a808-12bb-42e9-8395-6091c5423216" providerId="ADAL" clId="{16B7D173-72BC-493D-96C8-FFBB7693A41D}" dt="2023-12-12T06:08:50.344" v="403"/>
          <ac:picMkLst>
            <pc:docMk/>
            <pc:sldMk cId="2619301236" sldId="264"/>
            <ac:picMk id="608" creationId="{7C268552-D473-46ED-B1B8-422042C4DEF1}"/>
          </ac:picMkLst>
        </pc:picChg>
        <pc:picChg chg="add del">
          <ac:chgData name="MD. ATIK ISHRAK SUJON" userId="82d1a808-12bb-42e9-8395-6091c5423216" providerId="ADAL" clId="{16B7D173-72BC-493D-96C8-FFBB7693A41D}" dt="2023-12-12T06:08:50.344" v="403"/>
          <ac:picMkLst>
            <pc:docMk/>
            <pc:sldMk cId="2619301236" sldId="264"/>
            <ac:picMk id="610" creationId="{B9238B3E-24AA-439A-B527-6C5DF6D72145}"/>
          </ac:picMkLst>
        </pc:picChg>
        <pc:picChg chg="add del">
          <ac:chgData name="MD. ATIK ISHRAK SUJON" userId="82d1a808-12bb-42e9-8395-6091c5423216" providerId="ADAL" clId="{16B7D173-72BC-493D-96C8-FFBB7693A41D}" dt="2023-12-12T06:08:50.344" v="403"/>
          <ac:picMkLst>
            <pc:docMk/>
            <pc:sldMk cId="2619301236" sldId="264"/>
            <ac:picMk id="611" creationId="{69F01145-BEA3-4CBF-AA21-10077B948CA8}"/>
          </ac:picMkLst>
        </pc:picChg>
        <pc:picChg chg="add del">
          <ac:chgData name="MD. ATIK ISHRAK SUJON" userId="82d1a808-12bb-42e9-8395-6091c5423216" providerId="ADAL" clId="{16B7D173-72BC-493D-96C8-FFBB7693A41D}" dt="2023-12-12T06:21:16.118" v="570"/>
          <ac:picMkLst>
            <pc:docMk/>
            <pc:sldMk cId="2619301236" sldId="264"/>
            <ac:picMk id="617" creationId="{B9238B3E-24AA-439A-B527-6C5DF6D72145}"/>
          </ac:picMkLst>
        </pc:picChg>
        <pc:picChg chg="add del">
          <ac:chgData name="MD. ATIK ISHRAK SUJON" userId="82d1a808-12bb-42e9-8395-6091c5423216" providerId="ADAL" clId="{16B7D173-72BC-493D-96C8-FFBB7693A41D}" dt="2023-12-12T06:21:16.118" v="570"/>
          <ac:picMkLst>
            <pc:docMk/>
            <pc:sldMk cId="2619301236" sldId="264"/>
            <ac:picMk id="618" creationId="{69F01145-BEA3-4CBF-AA21-10077B948CA8}"/>
          </ac:picMkLst>
        </pc:picChg>
        <pc:picChg chg="add del">
          <ac:chgData name="MD. ATIK ISHRAK SUJON" userId="82d1a808-12bb-42e9-8395-6091c5423216" providerId="ADAL" clId="{16B7D173-72BC-493D-96C8-FFBB7693A41D}" dt="2023-12-12T06:39:19.199" v="816"/>
          <ac:picMkLst>
            <pc:docMk/>
            <pc:sldMk cId="2619301236" sldId="264"/>
            <ac:picMk id="624" creationId="{7C268552-D473-46ED-B1B8-422042C4DEF1}"/>
          </ac:picMkLst>
        </pc:picChg>
        <pc:picChg chg="add del">
          <ac:chgData name="MD. ATIK ISHRAK SUJON" userId="82d1a808-12bb-42e9-8395-6091c5423216" providerId="ADAL" clId="{16B7D173-72BC-493D-96C8-FFBB7693A41D}" dt="2023-12-12T06:39:19.199" v="816"/>
          <ac:picMkLst>
            <pc:docMk/>
            <pc:sldMk cId="2619301236" sldId="264"/>
            <ac:picMk id="626" creationId="{B9238B3E-24AA-439A-B527-6C5DF6D72145}"/>
          </ac:picMkLst>
        </pc:picChg>
        <pc:picChg chg="add del">
          <ac:chgData name="MD. ATIK ISHRAK SUJON" userId="82d1a808-12bb-42e9-8395-6091c5423216" providerId="ADAL" clId="{16B7D173-72BC-493D-96C8-FFBB7693A41D}" dt="2023-12-12T06:39:19.199" v="816"/>
          <ac:picMkLst>
            <pc:docMk/>
            <pc:sldMk cId="2619301236" sldId="264"/>
            <ac:picMk id="627" creationId="{69F01145-BEA3-4CBF-AA21-10077B948CA8}"/>
          </ac:picMkLst>
        </pc:picChg>
        <pc:picChg chg="add del">
          <ac:chgData name="MD. ATIK ISHRAK SUJON" userId="82d1a808-12bb-42e9-8395-6091c5423216" providerId="ADAL" clId="{16B7D173-72BC-493D-96C8-FFBB7693A41D}" dt="2023-12-12T06:40:12.745" v="825" actId="26606"/>
          <ac:picMkLst>
            <pc:docMk/>
            <pc:sldMk cId="2619301236" sldId="264"/>
            <ac:picMk id="633" creationId="{41B68C77-138E-4BF7-A276-BD0C78A4219F}"/>
          </ac:picMkLst>
        </pc:picChg>
        <pc:picChg chg="add del">
          <ac:chgData name="MD. ATIK ISHRAK SUJON" userId="82d1a808-12bb-42e9-8395-6091c5423216" providerId="ADAL" clId="{16B7D173-72BC-493D-96C8-FFBB7693A41D}" dt="2023-12-12T06:34:41.424" v="789" actId="26606"/>
          <ac:picMkLst>
            <pc:docMk/>
            <pc:sldMk cId="2619301236" sldId="264"/>
            <ac:picMk id="634" creationId="{41B68C77-138E-4BF7-A276-BD0C78A4219F}"/>
          </ac:picMkLst>
        </pc:picChg>
        <pc:picChg chg="add del">
          <ac:chgData name="MD. ATIK ISHRAK SUJON" userId="82d1a808-12bb-42e9-8395-6091c5423216" providerId="ADAL" clId="{16B7D173-72BC-493D-96C8-FFBB7693A41D}" dt="2023-12-12T06:34:41.424" v="789" actId="26606"/>
          <ac:picMkLst>
            <pc:docMk/>
            <pc:sldMk cId="2619301236" sldId="264"/>
            <ac:picMk id="635" creationId="{7C268552-D473-46ED-B1B8-422042C4DEF1}"/>
          </ac:picMkLst>
        </pc:picChg>
        <pc:picChg chg="add del">
          <ac:chgData name="MD. ATIK ISHRAK SUJON" userId="82d1a808-12bb-42e9-8395-6091c5423216" providerId="ADAL" clId="{16B7D173-72BC-493D-96C8-FFBB7693A41D}" dt="2023-12-12T06:27:50.125" v="611" actId="26606"/>
          <ac:picMkLst>
            <pc:docMk/>
            <pc:sldMk cId="2619301236" sldId="264"/>
            <ac:picMk id="637" creationId="{41B68C77-138E-4BF7-A276-BD0C78A4219F}"/>
          </ac:picMkLst>
        </pc:picChg>
        <pc:picChg chg="add del">
          <ac:chgData name="MD. ATIK ISHRAK SUJON" userId="82d1a808-12bb-42e9-8395-6091c5423216" providerId="ADAL" clId="{16B7D173-72BC-493D-96C8-FFBB7693A41D}" dt="2023-12-12T06:34:41.424" v="789" actId="26606"/>
          <ac:picMkLst>
            <pc:docMk/>
            <pc:sldMk cId="2619301236" sldId="264"/>
            <ac:picMk id="638" creationId="{B9238B3E-24AA-439A-B527-6C5DF6D72145}"/>
          </ac:picMkLst>
        </pc:picChg>
        <pc:picChg chg="add del">
          <ac:chgData name="MD. ATIK ISHRAK SUJON" userId="82d1a808-12bb-42e9-8395-6091c5423216" providerId="ADAL" clId="{16B7D173-72BC-493D-96C8-FFBB7693A41D}" dt="2023-12-12T06:27:50.125" v="611" actId="26606"/>
          <ac:picMkLst>
            <pc:docMk/>
            <pc:sldMk cId="2619301236" sldId="264"/>
            <ac:picMk id="639" creationId="{7C268552-D473-46ED-B1B8-422042C4DEF1}"/>
          </ac:picMkLst>
        </pc:picChg>
        <pc:picChg chg="add del">
          <ac:chgData name="MD. ATIK ISHRAK SUJON" userId="82d1a808-12bb-42e9-8395-6091c5423216" providerId="ADAL" clId="{16B7D173-72BC-493D-96C8-FFBB7693A41D}" dt="2023-12-12T06:34:41.424" v="789" actId="26606"/>
          <ac:picMkLst>
            <pc:docMk/>
            <pc:sldMk cId="2619301236" sldId="264"/>
            <ac:picMk id="640" creationId="{69F01145-BEA3-4CBF-AA21-10077B948CA8}"/>
          </ac:picMkLst>
        </pc:picChg>
        <pc:picChg chg="add del">
          <ac:chgData name="MD. ATIK ISHRAK SUJON" userId="82d1a808-12bb-42e9-8395-6091c5423216" providerId="ADAL" clId="{16B7D173-72BC-493D-96C8-FFBB7693A41D}" dt="2023-12-12T06:27:50.125" v="611" actId="26606"/>
          <ac:picMkLst>
            <pc:docMk/>
            <pc:sldMk cId="2619301236" sldId="264"/>
            <ac:picMk id="643" creationId="{B9238B3E-24AA-439A-B527-6C5DF6D72145}"/>
          </ac:picMkLst>
        </pc:picChg>
        <pc:picChg chg="add del">
          <ac:chgData name="MD. ATIK ISHRAK SUJON" userId="82d1a808-12bb-42e9-8395-6091c5423216" providerId="ADAL" clId="{16B7D173-72BC-493D-96C8-FFBB7693A41D}" dt="2023-12-12T06:27:50.125" v="611" actId="26606"/>
          <ac:picMkLst>
            <pc:docMk/>
            <pc:sldMk cId="2619301236" sldId="264"/>
            <ac:picMk id="645" creationId="{69F01145-BEA3-4CBF-AA21-10077B948CA8}"/>
          </ac:picMkLst>
        </pc:picChg>
        <pc:picChg chg="add del">
          <ac:chgData name="MD. ATIK ISHRAK SUJON" userId="82d1a808-12bb-42e9-8395-6091c5423216" providerId="ADAL" clId="{16B7D173-72BC-493D-96C8-FFBB7693A41D}" dt="2023-12-12T06:36:41.009" v="793" actId="26606"/>
          <ac:picMkLst>
            <pc:docMk/>
            <pc:sldMk cId="2619301236" sldId="264"/>
            <ac:picMk id="652" creationId="{41B68C77-138E-4BF7-A276-BD0C78A4219F}"/>
          </ac:picMkLst>
        </pc:picChg>
        <pc:picChg chg="add del">
          <ac:chgData name="MD. ATIK ISHRAK SUJON" userId="82d1a808-12bb-42e9-8395-6091c5423216" providerId="ADAL" clId="{16B7D173-72BC-493D-96C8-FFBB7693A41D}" dt="2023-12-12T06:36:41.009" v="793" actId="26606"/>
          <ac:picMkLst>
            <pc:docMk/>
            <pc:sldMk cId="2619301236" sldId="264"/>
            <ac:picMk id="654" creationId="{7C268552-D473-46ED-B1B8-422042C4DEF1}"/>
          </ac:picMkLst>
        </pc:picChg>
        <pc:picChg chg="add del">
          <ac:chgData name="MD. ATIK ISHRAK SUJON" userId="82d1a808-12bb-42e9-8395-6091c5423216" providerId="ADAL" clId="{16B7D173-72BC-493D-96C8-FFBB7693A41D}" dt="2023-12-12T06:27:53.318" v="613" actId="26606"/>
          <ac:picMkLst>
            <pc:docMk/>
            <pc:sldMk cId="2619301236" sldId="264"/>
            <ac:picMk id="657" creationId="{41B68C77-138E-4BF7-A276-BD0C78A4219F}"/>
          </ac:picMkLst>
        </pc:picChg>
        <pc:picChg chg="add del">
          <ac:chgData name="MD. ATIK ISHRAK SUJON" userId="82d1a808-12bb-42e9-8395-6091c5423216" providerId="ADAL" clId="{16B7D173-72BC-493D-96C8-FFBB7693A41D}" dt="2023-12-12T06:27:53.318" v="613" actId="26606"/>
          <ac:picMkLst>
            <pc:docMk/>
            <pc:sldMk cId="2619301236" sldId="264"/>
            <ac:picMk id="658" creationId="{7C268552-D473-46ED-B1B8-422042C4DEF1}"/>
          </ac:picMkLst>
        </pc:picChg>
        <pc:picChg chg="add del">
          <ac:chgData name="MD. ATIK ISHRAK SUJON" userId="82d1a808-12bb-42e9-8395-6091c5423216" providerId="ADAL" clId="{16B7D173-72BC-493D-96C8-FFBB7693A41D}" dt="2023-12-12T06:27:53.318" v="613" actId="26606"/>
          <ac:picMkLst>
            <pc:docMk/>
            <pc:sldMk cId="2619301236" sldId="264"/>
            <ac:picMk id="660" creationId="{B9238B3E-24AA-439A-B527-6C5DF6D72145}"/>
          </ac:picMkLst>
        </pc:picChg>
        <pc:picChg chg="add del">
          <ac:chgData name="MD. ATIK ISHRAK SUJON" userId="82d1a808-12bb-42e9-8395-6091c5423216" providerId="ADAL" clId="{16B7D173-72BC-493D-96C8-FFBB7693A41D}" dt="2023-12-12T06:27:53.318" v="613" actId="26606"/>
          <ac:picMkLst>
            <pc:docMk/>
            <pc:sldMk cId="2619301236" sldId="264"/>
            <ac:picMk id="661" creationId="{69F01145-BEA3-4CBF-AA21-10077B948CA8}"/>
          </ac:picMkLst>
        </pc:picChg>
        <pc:picChg chg="add del">
          <ac:chgData name="MD. ATIK ISHRAK SUJON" userId="82d1a808-12bb-42e9-8395-6091c5423216" providerId="ADAL" clId="{16B7D173-72BC-493D-96C8-FFBB7693A41D}" dt="2023-12-12T06:36:41.009" v="793" actId="26606"/>
          <ac:picMkLst>
            <pc:docMk/>
            <pc:sldMk cId="2619301236" sldId="264"/>
            <ac:picMk id="667" creationId="{B9238B3E-24AA-439A-B527-6C5DF6D72145}"/>
          </ac:picMkLst>
        </pc:picChg>
        <pc:picChg chg="add del">
          <ac:chgData name="MD. ATIK ISHRAK SUJON" userId="82d1a808-12bb-42e9-8395-6091c5423216" providerId="ADAL" clId="{16B7D173-72BC-493D-96C8-FFBB7693A41D}" dt="2023-12-12T06:36:41.009" v="793" actId="26606"/>
          <ac:picMkLst>
            <pc:docMk/>
            <pc:sldMk cId="2619301236" sldId="264"/>
            <ac:picMk id="668" creationId="{69F01145-BEA3-4CBF-AA21-10077B948CA8}"/>
          </ac:picMkLst>
        </pc:picChg>
        <pc:picChg chg="add del">
          <ac:chgData name="MD. ATIK ISHRAK SUJON" userId="82d1a808-12bb-42e9-8395-6091c5423216" providerId="ADAL" clId="{16B7D173-72BC-493D-96C8-FFBB7693A41D}" dt="2023-12-12T06:40:12.745" v="825" actId="26606"/>
          <ac:picMkLst>
            <pc:docMk/>
            <pc:sldMk cId="2619301236" sldId="264"/>
            <ac:picMk id="673" creationId="{7C268552-D473-46ED-B1B8-422042C4DEF1}"/>
          </ac:picMkLst>
        </pc:picChg>
        <pc:picChg chg="add del">
          <ac:chgData name="MD. ATIK ISHRAK SUJON" userId="82d1a808-12bb-42e9-8395-6091c5423216" providerId="ADAL" clId="{16B7D173-72BC-493D-96C8-FFBB7693A41D}" dt="2023-12-12T06:36:47.203" v="795" actId="26606"/>
          <ac:picMkLst>
            <pc:docMk/>
            <pc:sldMk cId="2619301236" sldId="264"/>
            <ac:picMk id="674" creationId="{41B68C77-138E-4BF7-A276-BD0C78A4219F}"/>
          </ac:picMkLst>
        </pc:picChg>
        <pc:picChg chg="add del">
          <ac:chgData name="MD. ATIK ISHRAK SUJON" userId="82d1a808-12bb-42e9-8395-6091c5423216" providerId="ADAL" clId="{16B7D173-72BC-493D-96C8-FFBB7693A41D}" dt="2023-12-12T06:36:47.203" v="795" actId="26606"/>
          <ac:picMkLst>
            <pc:docMk/>
            <pc:sldMk cId="2619301236" sldId="264"/>
            <ac:picMk id="675" creationId="{7C268552-D473-46ED-B1B8-422042C4DEF1}"/>
          </ac:picMkLst>
        </pc:picChg>
        <pc:picChg chg="add del">
          <ac:chgData name="MD. ATIK ISHRAK SUJON" userId="82d1a808-12bb-42e9-8395-6091c5423216" providerId="ADAL" clId="{16B7D173-72BC-493D-96C8-FFBB7693A41D}" dt="2023-12-12T06:36:47.203" v="795" actId="26606"/>
          <ac:picMkLst>
            <pc:docMk/>
            <pc:sldMk cId="2619301236" sldId="264"/>
            <ac:picMk id="677" creationId="{B9238B3E-24AA-439A-B527-6C5DF6D72145}"/>
          </ac:picMkLst>
        </pc:picChg>
        <pc:picChg chg="add del">
          <ac:chgData name="MD. ATIK ISHRAK SUJON" userId="82d1a808-12bb-42e9-8395-6091c5423216" providerId="ADAL" clId="{16B7D173-72BC-493D-96C8-FFBB7693A41D}" dt="2023-12-12T06:36:47.203" v="795" actId="26606"/>
          <ac:picMkLst>
            <pc:docMk/>
            <pc:sldMk cId="2619301236" sldId="264"/>
            <ac:picMk id="678" creationId="{69F01145-BEA3-4CBF-AA21-10077B948CA8}"/>
          </ac:picMkLst>
        </pc:picChg>
        <pc:picChg chg="add del">
          <ac:chgData name="MD. ATIK ISHRAK SUJON" userId="82d1a808-12bb-42e9-8395-6091c5423216" providerId="ADAL" clId="{16B7D173-72BC-493D-96C8-FFBB7693A41D}" dt="2023-12-12T06:40:12.745" v="825" actId="26606"/>
          <ac:picMkLst>
            <pc:docMk/>
            <pc:sldMk cId="2619301236" sldId="264"/>
            <ac:picMk id="684" creationId="{B9238B3E-24AA-439A-B527-6C5DF6D72145}"/>
          </ac:picMkLst>
        </pc:picChg>
        <pc:picChg chg="add del">
          <ac:chgData name="MD. ATIK ISHRAK SUJON" userId="82d1a808-12bb-42e9-8395-6091c5423216" providerId="ADAL" clId="{16B7D173-72BC-493D-96C8-FFBB7693A41D}" dt="2023-12-12T06:40:12.745" v="825" actId="26606"/>
          <ac:picMkLst>
            <pc:docMk/>
            <pc:sldMk cId="2619301236" sldId="264"/>
            <ac:picMk id="685" creationId="{69F01145-BEA3-4CBF-AA21-10077B948CA8}"/>
          </ac:picMkLst>
        </pc:picChg>
        <pc:picChg chg="add del">
          <ac:chgData name="MD. ATIK ISHRAK SUJON" userId="82d1a808-12bb-42e9-8395-6091c5423216" providerId="ADAL" clId="{16B7D173-72BC-493D-96C8-FFBB7693A41D}" dt="2023-12-12T06:40:13.626" v="827" actId="26606"/>
          <ac:picMkLst>
            <pc:docMk/>
            <pc:sldMk cId="2619301236" sldId="264"/>
            <ac:picMk id="692" creationId="{41B68C77-138E-4BF7-A276-BD0C78A4219F}"/>
          </ac:picMkLst>
        </pc:picChg>
        <pc:picChg chg="add del">
          <ac:chgData name="MD. ATIK ISHRAK SUJON" userId="82d1a808-12bb-42e9-8395-6091c5423216" providerId="ADAL" clId="{16B7D173-72BC-493D-96C8-FFBB7693A41D}" dt="2023-12-12T06:40:13.626" v="827" actId="26606"/>
          <ac:picMkLst>
            <pc:docMk/>
            <pc:sldMk cId="2619301236" sldId="264"/>
            <ac:picMk id="693" creationId="{7C268552-D473-46ED-B1B8-422042C4DEF1}"/>
          </ac:picMkLst>
        </pc:picChg>
        <pc:picChg chg="add del">
          <ac:chgData name="MD. ATIK ISHRAK SUJON" userId="82d1a808-12bb-42e9-8395-6091c5423216" providerId="ADAL" clId="{16B7D173-72BC-493D-96C8-FFBB7693A41D}" dt="2023-12-12T06:40:13.626" v="827" actId="26606"/>
          <ac:picMkLst>
            <pc:docMk/>
            <pc:sldMk cId="2619301236" sldId="264"/>
            <ac:picMk id="695" creationId="{B9238B3E-24AA-439A-B527-6C5DF6D72145}"/>
          </ac:picMkLst>
        </pc:picChg>
        <pc:picChg chg="add del">
          <ac:chgData name="MD. ATIK ISHRAK SUJON" userId="82d1a808-12bb-42e9-8395-6091c5423216" providerId="ADAL" clId="{16B7D173-72BC-493D-96C8-FFBB7693A41D}" dt="2023-12-12T06:40:13.626" v="827" actId="26606"/>
          <ac:picMkLst>
            <pc:docMk/>
            <pc:sldMk cId="2619301236" sldId="264"/>
            <ac:picMk id="696" creationId="{69F01145-BEA3-4CBF-AA21-10077B948CA8}"/>
          </ac:picMkLst>
        </pc:picChg>
        <pc:picChg chg="add del">
          <ac:chgData name="MD. ATIK ISHRAK SUJON" userId="82d1a808-12bb-42e9-8395-6091c5423216" providerId="ADAL" clId="{16B7D173-72BC-493D-96C8-FFBB7693A41D}" dt="2023-12-12T06:45:40.286" v="897"/>
          <ac:picMkLst>
            <pc:docMk/>
            <pc:sldMk cId="2619301236" sldId="264"/>
            <ac:picMk id="702" creationId="{41B68C77-138E-4BF7-A276-BD0C78A4219F}"/>
          </ac:picMkLst>
        </pc:picChg>
        <pc:picChg chg="add del">
          <ac:chgData name="MD. ATIK ISHRAK SUJON" userId="82d1a808-12bb-42e9-8395-6091c5423216" providerId="ADAL" clId="{16B7D173-72BC-493D-96C8-FFBB7693A41D}" dt="2023-12-12T06:45:40.286" v="897"/>
          <ac:picMkLst>
            <pc:docMk/>
            <pc:sldMk cId="2619301236" sldId="264"/>
            <ac:picMk id="703" creationId="{7C268552-D473-46ED-B1B8-422042C4DEF1}"/>
          </ac:picMkLst>
        </pc:picChg>
        <pc:picChg chg="add del">
          <ac:chgData name="MD. ATIK ISHRAK SUJON" userId="82d1a808-12bb-42e9-8395-6091c5423216" providerId="ADAL" clId="{16B7D173-72BC-493D-96C8-FFBB7693A41D}" dt="2023-12-12T06:45:40.286" v="897"/>
          <ac:picMkLst>
            <pc:docMk/>
            <pc:sldMk cId="2619301236" sldId="264"/>
            <ac:picMk id="705" creationId="{B9238B3E-24AA-439A-B527-6C5DF6D72145}"/>
          </ac:picMkLst>
        </pc:picChg>
        <pc:picChg chg="add del">
          <ac:chgData name="MD. ATIK ISHRAK SUJON" userId="82d1a808-12bb-42e9-8395-6091c5423216" providerId="ADAL" clId="{16B7D173-72BC-493D-96C8-FFBB7693A41D}" dt="2023-12-12T06:45:40.286" v="897"/>
          <ac:picMkLst>
            <pc:docMk/>
            <pc:sldMk cId="2619301236" sldId="264"/>
            <ac:picMk id="706" creationId="{69F01145-BEA3-4CBF-AA21-10077B948CA8}"/>
          </ac:picMkLst>
        </pc:picChg>
      </pc:sldChg>
      <pc:sldChg chg="addSp delSp modSp del mod setBg addAnim delAnim setClrOvrMap delDesignElem">
        <pc:chgData name="MD. ATIK ISHRAK SUJON" userId="82d1a808-12bb-42e9-8395-6091c5423216" providerId="ADAL" clId="{16B7D173-72BC-493D-96C8-FFBB7693A41D}" dt="2023-12-12T06:21:40.152" v="572" actId="47"/>
        <pc:sldMkLst>
          <pc:docMk/>
          <pc:sldMk cId="744379741" sldId="265"/>
        </pc:sldMkLst>
        <pc:spChg chg="mod ord">
          <ac:chgData name="MD. ATIK ISHRAK SUJON" userId="82d1a808-12bb-42e9-8395-6091c5423216" providerId="ADAL" clId="{16B7D173-72BC-493D-96C8-FFBB7693A41D}" dt="2023-12-12T06:09:59.794" v="443" actId="26606"/>
          <ac:spMkLst>
            <pc:docMk/>
            <pc:sldMk cId="744379741" sldId="265"/>
            <ac:spMk id="2" creationId="{D94A2CD4-732A-43E4-BCB9-CBA2055E0AC6}"/>
          </ac:spMkLst>
        </pc:spChg>
        <pc:spChg chg="mod">
          <ac:chgData name="MD. ATIK ISHRAK SUJON" userId="82d1a808-12bb-42e9-8395-6091c5423216" providerId="ADAL" clId="{16B7D173-72BC-493D-96C8-FFBB7693A41D}" dt="2023-12-12T06:09:59.794" v="443" actId="26606"/>
          <ac:spMkLst>
            <pc:docMk/>
            <pc:sldMk cId="744379741" sldId="265"/>
            <ac:spMk id="3" creationId="{45FD0450-A909-4CD9-8912-96A19ACEB7CB}"/>
          </ac:spMkLst>
        </pc:spChg>
        <pc:spChg chg="mod ord">
          <ac:chgData name="MD. ATIK ISHRAK SUJON" userId="82d1a808-12bb-42e9-8395-6091c5423216" providerId="ADAL" clId="{16B7D173-72BC-493D-96C8-FFBB7693A41D}" dt="2023-12-12T06:09:59.794" v="443" actId="26606"/>
          <ac:spMkLst>
            <pc:docMk/>
            <pc:sldMk cId="744379741" sldId="265"/>
            <ac:spMk id="5" creationId="{3555A49C-96F4-440D-B89E-A0AE94F70108}"/>
          </ac:spMkLst>
        </pc:spChg>
        <pc:spChg chg="mod ord">
          <ac:chgData name="MD. ATIK ISHRAK SUJON" userId="82d1a808-12bb-42e9-8395-6091c5423216" providerId="ADAL" clId="{16B7D173-72BC-493D-96C8-FFBB7693A41D}" dt="2023-12-12T06:09:59.794" v="443" actId="26606"/>
          <ac:spMkLst>
            <pc:docMk/>
            <pc:sldMk cId="744379741" sldId="265"/>
            <ac:spMk id="6" creationId="{F2A39FA3-9AE3-4689-A469-B7D2DFCCC2D9}"/>
          </ac:spMkLst>
        </pc:spChg>
        <pc:spChg chg="add del">
          <ac:chgData name="MD. ATIK ISHRAK SUJON" userId="82d1a808-12bb-42e9-8395-6091c5423216" providerId="ADAL" clId="{16B7D173-72BC-493D-96C8-FFBB7693A41D}" dt="2023-12-12T06:09:55.371" v="436" actId="26606"/>
          <ac:spMkLst>
            <pc:docMk/>
            <pc:sldMk cId="744379741" sldId="265"/>
            <ac:spMk id="15" creationId="{4FA533C5-33E3-4611-AF9F-72811D8B26A6}"/>
          </ac:spMkLst>
        </pc:spChg>
        <pc:spChg chg="add del">
          <ac:chgData name="MD. ATIK ISHRAK SUJON" userId="82d1a808-12bb-42e9-8395-6091c5423216" providerId="ADAL" clId="{16B7D173-72BC-493D-96C8-FFBB7693A41D}" dt="2023-12-12T06:09:47.914" v="428" actId="26606"/>
          <ac:spMkLst>
            <pc:docMk/>
            <pc:sldMk cId="744379741" sldId="265"/>
            <ac:spMk id="16" creationId="{989BE678-777B-482A-A616-FEDC47B162E5}"/>
          </ac:spMkLst>
        </pc:spChg>
        <pc:spChg chg="add del">
          <ac:chgData name="MD. ATIK ISHRAK SUJON" userId="82d1a808-12bb-42e9-8395-6091c5423216" providerId="ADAL" clId="{16B7D173-72BC-493D-96C8-FFBB7693A41D}" dt="2023-12-12T06:09:55.371" v="436" actId="26606"/>
          <ac:spMkLst>
            <pc:docMk/>
            <pc:sldMk cId="744379741" sldId="265"/>
            <ac:spMk id="21" creationId="{87F0FDC4-AD8C-47D9-9131-623C98ADB0AE}"/>
          </ac:spMkLst>
        </pc:spChg>
        <pc:spChg chg="add del">
          <ac:chgData name="MD. ATIK ISHRAK SUJON" userId="82d1a808-12bb-42e9-8395-6091c5423216" providerId="ADAL" clId="{16B7D173-72BC-493D-96C8-FFBB7693A41D}" dt="2023-12-12T06:09:47.914" v="428" actId="26606"/>
          <ac:spMkLst>
            <pc:docMk/>
            <pc:sldMk cId="744379741" sldId="265"/>
            <ac:spMk id="22" creationId="{D28BE0C3-2102-4820-B88B-A448B1840D14}"/>
          </ac:spMkLst>
        </pc:spChg>
        <pc:spChg chg="add del">
          <ac:chgData name="MD. ATIK ISHRAK SUJON" userId="82d1a808-12bb-42e9-8395-6091c5423216" providerId="ADAL" clId="{16B7D173-72BC-493D-96C8-FFBB7693A41D}" dt="2023-12-12T06:09:55.371" v="436" actId="26606"/>
          <ac:spMkLst>
            <pc:docMk/>
            <pc:sldMk cId="744379741" sldId="265"/>
            <ac:spMk id="23" creationId="{DE27238C-8EAF-4098-86E6-7723B7DAE601}"/>
          </ac:spMkLst>
        </pc:spChg>
        <pc:spChg chg="add del">
          <ac:chgData name="MD. ATIK ISHRAK SUJON" userId="82d1a808-12bb-42e9-8395-6091c5423216" providerId="ADAL" clId="{16B7D173-72BC-493D-96C8-FFBB7693A41D}" dt="2023-12-12T06:09:47.914" v="428" actId="26606"/>
          <ac:spMkLst>
            <pc:docMk/>
            <pc:sldMk cId="744379741" sldId="265"/>
            <ac:spMk id="24" creationId="{E4F17063-EDA4-417B-946F-BA357F3B390D}"/>
          </ac:spMkLst>
        </pc:spChg>
        <pc:spChg chg="add del">
          <ac:chgData name="MD. ATIK ISHRAK SUJON" userId="82d1a808-12bb-42e9-8395-6091c5423216" providerId="ADAL" clId="{16B7D173-72BC-493D-96C8-FFBB7693A41D}" dt="2023-12-12T06:09:55.371" v="436" actId="26606"/>
          <ac:spMkLst>
            <pc:docMk/>
            <pc:sldMk cId="744379741" sldId="265"/>
            <ac:spMk id="25" creationId="{992F97B1-1891-4FCC-9E5F-BA97EDB48F89}"/>
          </ac:spMkLst>
        </pc:spChg>
        <pc:spChg chg="add del">
          <ac:chgData name="MD. ATIK ISHRAK SUJON" userId="82d1a808-12bb-42e9-8395-6091c5423216" providerId="ADAL" clId="{16B7D173-72BC-493D-96C8-FFBB7693A41D}" dt="2023-12-12T06:09:47.914" v="428" actId="26606"/>
          <ac:spMkLst>
            <pc:docMk/>
            <pc:sldMk cId="744379741" sldId="265"/>
            <ac:spMk id="26" creationId="{D36F3EEA-55D4-4677-80E7-92D00B8F343B}"/>
          </ac:spMkLst>
        </pc:spChg>
        <pc:spChg chg="add del">
          <ac:chgData name="MD. ATIK ISHRAK SUJON" userId="82d1a808-12bb-42e9-8395-6091c5423216" providerId="ADAL" clId="{16B7D173-72BC-493D-96C8-FFBB7693A41D}" dt="2023-12-12T06:09:55.371" v="436" actId="26606"/>
          <ac:spMkLst>
            <pc:docMk/>
            <pc:sldMk cId="744379741" sldId="265"/>
            <ac:spMk id="27" creationId="{78C6C821-FEE1-4EB6-9590-C021440C77DE}"/>
          </ac:spMkLst>
        </pc:spChg>
        <pc:spChg chg="add del">
          <ac:chgData name="MD. ATIK ISHRAK SUJON" userId="82d1a808-12bb-42e9-8395-6091c5423216" providerId="ADAL" clId="{16B7D173-72BC-493D-96C8-FFBB7693A41D}" dt="2023-12-12T06:09:50.839" v="432" actId="26606"/>
          <ac:spMkLst>
            <pc:docMk/>
            <pc:sldMk cId="744379741" sldId="265"/>
            <ac:spMk id="30" creationId="{989BE678-777B-482A-A616-FEDC47B162E5}"/>
          </ac:spMkLst>
        </pc:spChg>
        <pc:spChg chg="add del">
          <ac:chgData name="MD. ATIK ISHRAK SUJON" userId="82d1a808-12bb-42e9-8395-6091c5423216" providerId="ADAL" clId="{16B7D173-72BC-493D-96C8-FFBB7693A41D}" dt="2023-12-12T06:09:50.839" v="432" actId="26606"/>
          <ac:spMkLst>
            <pc:docMk/>
            <pc:sldMk cId="744379741" sldId="265"/>
            <ac:spMk id="33" creationId="{D28BE0C3-2102-4820-B88B-A448B1840D14}"/>
          </ac:spMkLst>
        </pc:spChg>
        <pc:spChg chg="add del">
          <ac:chgData name="MD. ATIK ISHRAK SUJON" userId="82d1a808-12bb-42e9-8395-6091c5423216" providerId="ADAL" clId="{16B7D173-72BC-493D-96C8-FFBB7693A41D}" dt="2023-12-12T06:09:50.839" v="432" actId="26606"/>
          <ac:spMkLst>
            <pc:docMk/>
            <pc:sldMk cId="744379741" sldId="265"/>
            <ac:spMk id="35" creationId="{C885E190-58DD-42DD-A4A8-401E15C92A52}"/>
          </ac:spMkLst>
        </pc:spChg>
        <pc:spChg chg="add del">
          <ac:chgData name="MD. ATIK ISHRAK SUJON" userId="82d1a808-12bb-42e9-8395-6091c5423216" providerId="ADAL" clId="{16B7D173-72BC-493D-96C8-FFBB7693A41D}" dt="2023-12-12T06:09:55.371" v="436" actId="26606"/>
          <ac:spMkLst>
            <pc:docMk/>
            <pc:sldMk cId="744379741" sldId="265"/>
            <ac:spMk id="37" creationId="{B61A74B3-E247-44D4-8C48-FAE8E2056401}"/>
          </ac:spMkLst>
        </pc:spChg>
        <pc:spChg chg="add del">
          <ac:chgData name="MD. ATIK ISHRAK SUJON" userId="82d1a808-12bb-42e9-8395-6091c5423216" providerId="ADAL" clId="{16B7D173-72BC-493D-96C8-FFBB7693A41D}" dt="2023-12-12T06:09:57.099" v="438" actId="26606"/>
          <ac:spMkLst>
            <pc:docMk/>
            <pc:sldMk cId="744379741" sldId="265"/>
            <ac:spMk id="41" creationId="{4FA533C5-33E3-4611-AF9F-72811D8B26A6}"/>
          </ac:spMkLst>
        </pc:spChg>
        <pc:spChg chg="add del">
          <ac:chgData name="MD. ATIK ISHRAK SUJON" userId="82d1a808-12bb-42e9-8395-6091c5423216" providerId="ADAL" clId="{16B7D173-72BC-493D-96C8-FFBB7693A41D}" dt="2023-12-12T06:09:57.099" v="438" actId="26606"/>
          <ac:spMkLst>
            <pc:docMk/>
            <pc:sldMk cId="744379741" sldId="265"/>
            <ac:spMk id="44" creationId="{87F0FDC4-AD8C-47D9-9131-623C98ADB0AE}"/>
          </ac:spMkLst>
        </pc:spChg>
        <pc:spChg chg="add del">
          <ac:chgData name="MD. ATIK ISHRAK SUJON" userId="82d1a808-12bb-42e9-8395-6091c5423216" providerId="ADAL" clId="{16B7D173-72BC-493D-96C8-FFBB7693A41D}" dt="2023-12-12T06:09:57.099" v="438" actId="26606"/>
          <ac:spMkLst>
            <pc:docMk/>
            <pc:sldMk cId="744379741" sldId="265"/>
            <ac:spMk id="45" creationId="{DDCA251B-4F28-43A9-A5FD-47101E24C81F}"/>
          </ac:spMkLst>
        </pc:spChg>
        <pc:spChg chg="add del">
          <ac:chgData name="MD. ATIK ISHRAK SUJON" userId="82d1a808-12bb-42e9-8395-6091c5423216" providerId="ADAL" clId="{16B7D173-72BC-493D-96C8-FFBB7693A41D}" dt="2023-12-12T06:09:57.099" v="438" actId="26606"/>
          <ac:spMkLst>
            <pc:docMk/>
            <pc:sldMk cId="744379741" sldId="265"/>
            <ac:spMk id="46" creationId="{27B3E067-68A1-4E6F-8B2A-DF0DC2803F92}"/>
          </ac:spMkLst>
        </pc:spChg>
        <pc:spChg chg="add del">
          <ac:chgData name="MD. ATIK ISHRAK SUJON" userId="82d1a808-12bb-42e9-8395-6091c5423216" providerId="ADAL" clId="{16B7D173-72BC-493D-96C8-FFBB7693A41D}" dt="2023-12-12T06:09:57.099" v="438" actId="26606"/>
          <ac:spMkLst>
            <pc:docMk/>
            <pc:sldMk cId="744379741" sldId="265"/>
            <ac:spMk id="47" creationId="{148F0EEF-7B63-4EC4-96D4-6AFBF46B1A58}"/>
          </ac:spMkLst>
        </pc:spChg>
        <pc:spChg chg="add del">
          <ac:chgData name="MD. ATIK ISHRAK SUJON" userId="82d1a808-12bb-42e9-8395-6091c5423216" providerId="ADAL" clId="{16B7D173-72BC-493D-96C8-FFBB7693A41D}" dt="2023-12-12T06:09:57.099" v="438" actId="26606"/>
          <ac:spMkLst>
            <pc:docMk/>
            <pc:sldMk cId="744379741" sldId="265"/>
            <ac:spMk id="48" creationId="{4FB5E673-6D85-4457-A048-FD09048DCECA}"/>
          </ac:spMkLst>
        </pc:spChg>
        <pc:spChg chg="add del">
          <ac:chgData name="MD. ATIK ISHRAK SUJON" userId="82d1a808-12bb-42e9-8395-6091c5423216" providerId="ADAL" clId="{16B7D173-72BC-493D-96C8-FFBB7693A41D}" dt="2023-12-12T06:09:58.419" v="440" actId="26606"/>
          <ac:spMkLst>
            <pc:docMk/>
            <pc:sldMk cId="744379741" sldId="265"/>
            <ac:spMk id="52" creationId="{4FA533C5-33E3-4611-AF9F-72811D8B26A6}"/>
          </ac:spMkLst>
        </pc:spChg>
        <pc:spChg chg="add del">
          <ac:chgData name="MD. ATIK ISHRAK SUJON" userId="82d1a808-12bb-42e9-8395-6091c5423216" providerId="ADAL" clId="{16B7D173-72BC-493D-96C8-FFBB7693A41D}" dt="2023-12-12T06:09:58.419" v="440" actId="26606"/>
          <ac:spMkLst>
            <pc:docMk/>
            <pc:sldMk cId="744379741" sldId="265"/>
            <ac:spMk id="55" creationId="{87F0FDC4-AD8C-47D9-9131-623C98ADB0AE}"/>
          </ac:spMkLst>
        </pc:spChg>
        <pc:spChg chg="add del">
          <ac:chgData name="MD. ATIK ISHRAK SUJON" userId="82d1a808-12bb-42e9-8395-6091c5423216" providerId="ADAL" clId="{16B7D173-72BC-493D-96C8-FFBB7693A41D}" dt="2023-12-12T06:09:58.419" v="440" actId="26606"/>
          <ac:spMkLst>
            <pc:docMk/>
            <pc:sldMk cId="744379741" sldId="265"/>
            <ac:spMk id="56" creationId="{E6A222EB-A81E-4238-B08D-AAB1828C8E0B}"/>
          </ac:spMkLst>
        </pc:spChg>
        <pc:spChg chg="add del">
          <ac:chgData name="MD. ATIK ISHRAK SUJON" userId="82d1a808-12bb-42e9-8395-6091c5423216" providerId="ADAL" clId="{16B7D173-72BC-493D-96C8-FFBB7693A41D}" dt="2023-12-12T06:09:58.419" v="440" actId="26606"/>
          <ac:spMkLst>
            <pc:docMk/>
            <pc:sldMk cId="744379741" sldId="265"/>
            <ac:spMk id="57" creationId="{E014676C-074B-475A-8346-9C901C86CB97}"/>
          </ac:spMkLst>
        </pc:spChg>
        <pc:spChg chg="add del">
          <ac:chgData name="MD. ATIK ISHRAK SUJON" userId="82d1a808-12bb-42e9-8395-6091c5423216" providerId="ADAL" clId="{16B7D173-72BC-493D-96C8-FFBB7693A41D}" dt="2023-12-12T06:09:59.748" v="442" actId="26606"/>
          <ac:spMkLst>
            <pc:docMk/>
            <pc:sldMk cId="744379741" sldId="265"/>
            <ac:spMk id="62" creationId="{4FA533C5-33E3-4611-AF9F-72811D8B26A6}"/>
          </ac:spMkLst>
        </pc:spChg>
        <pc:spChg chg="add del">
          <ac:chgData name="MD. ATIK ISHRAK SUJON" userId="82d1a808-12bb-42e9-8395-6091c5423216" providerId="ADAL" clId="{16B7D173-72BC-493D-96C8-FFBB7693A41D}" dt="2023-12-12T06:09:59.748" v="442" actId="26606"/>
          <ac:spMkLst>
            <pc:docMk/>
            <pc:sldMk cId="744379741" sldId="265"/>
            <ac:spMk id="65" creationId="{87F0FDC4-AD8C-47D9-9131-623C98ADB0AE}"/>
          </ac:spMkLst>
        </pc:spChg>
        <pc:spChg chg="add del">
          <ac:chgData name="MD. ATIK ISHRAK SUJON" userId="82d1a808-12bb-42e9-8395-6091c5423216" providerId="ADAL" clId="{16B7D173-72BC-493D-96C8-FFBB7693A41D}" dt="2023-12-12T06:09:59.748" v="442" actId="26606"/>
          <ac:spMkLst>
            <pc:docMk/>
            <pc:sldMk cId="744379741" sldId="265"/>
            <ac:spMk id="66" creationId="{59EC6FFF-3949-4638-A265-B1515909B9FA}"/>
          </ac:spMkLst>
        </pc:spChg>
        <pc:spChg chg="add del">
          <ac:chgData name="MD. ATIK ISHRAK SUJON" userId="82d1a808-12bb-42e9-8395-6091c5423216" providerId="ADAL" clId="{16B7D173-72BC-493D-96C8-FFBB7693A41D}" dt="2023-12-12T06:09:59.748" v="442" actId="26606"/>
          <ac:spMkLst>
            <pc:docMk/>
            <pc:sldMk cId="744379741" sldId="265"/>
            <ac:spMk id="67" creationId="{8C05BC5F-3118-49D0-B18C-5D9CC922C23D}"/>
          </ac:spMkLst>
        </pc:spChg>
        <pc:spChg chg="add del">
          <ac:chgData name="MD. ATIK ISHRAK SUJON" userId="82d1a808-12bb-42e9-8395-6091c5423216" providerId="ADAL" clId="{16B7D173-72BC-493D-96C8-FFBB7693A41D}" dt="2023-12-12T06:09:59.748" v="442" actId="26606"/>
          <ac:spMkLst>
            <pc:docMk/>
            <pc:sldMk cId="744379741" sldId="265"/>
            <ac:spMk id="68" creationId="{9A4B1E59-3C8A-453C-B841-6AB3B0CF7069}"/>
          </ac:spMkLst>
        </pc:spChg>
        <pc:spChg chg="add del">
          <ac:chgData name="MD. ATIK ISHRAK SUJON" userId="82d1a808-12bb-42e9-8395-6091c5423216" providerId="ADAL" clId="{16B7D173-72BC-493D-96C8-FFBB7693A41D}" dt="2023-12-12T06:16:30.155" v="538"/>
          <ac:spMkLst>
            <pc:docMk/>
            <pc:sldMk cId="744379741" sldId="265"/>
            <ac:spMk id="72" creationId="{4FA533C5-33E3-4611-AF9F-72811D8B26A6}"/>
          </ac:spMkLst>
        </pc:spChg>
        <pc:spChg chg="add del">
          <ac:chgData name="MD. ATIK ISHRAK SUJON" userId="82d1a808-12bb-42e9-8395-6091c5423216" providerId="ADAL" clId="{16B7D173-72BC-493D-96C8-FFBB7693A41D}" dt="2023-12-12T06:16:30.155" v="538"/>
          <ac:spMkLst>
            <pc:docMk/>
            <pc:sldMk cId="744379741" sldId="265"/>
            <ac:spMk id="75" creationId="{87F0FDC4-AD8C-47D9-9131-623C98ADB0AE}"/>
          </ac:spMkLst>
        </pc:spChg>
        <pc:spChg chg="add del">
          <ac:chgData name="MD. ATIK ISHRAK SUJON" userId="82d1a808-12bb-42e9-8395-6091c5423216" providerId="ADAL" clId="{16B7D173-72BC-493D-96C8-FFBB7693A41D}" dt="2023-12-12T06:16:30.155" v="538"/>
          <ac:spMkLst>
            <pc:docMk/>
            <pc:sldMk cId="744379741" sldId="265"/>
            <ac:spMk id="76" creationId="{DE27238C-8EAF-4098-86E6-7723B7DAE601}"/>
          </ac:spMkLst>
        </pc:spChg>
        <pc:spChg chg="add del">
          <ac:chgData name="MD. ATIK ISHRAK SUJON" userId="82d1a808-12bb-42e9-8395-6091c5423216" providerId="ADAL" clId="{16B7D173-72BC-493D-96C8-FFBB7693A41D}" dt="2023-12-12T06:16:30.155" v="538"/>
          <ac:spMkLst>
            <pc:docMk/>
            <pc:sldMk cId="744379741" sldId="265"/>
            <ac:spMk id="77" creationId="{992F97B1-1891-4FCC-9E5F-BA97EDB48F89}"/>
          </ac:spMkLst>
        </pc:spChg>
        <pc:spChg chg="add del">
          <ac:chgData name="MD. ATIK ISHRAK SUJON" userId="82d1a808-12bb-42e9-8395-6091c5423216" providerId="ADAL" clId="{16B7D173-72BC-493D-96C8-FFBB7693A41D}" dt="2023-12-12T06:16:30.155" v="538"/>
          <ac:spMkLst>
            <pc:docMk/>
            <pc:sldMk cId="744379741" sldId="265"/>
            <ac:spMk id="78" creationId="{78C6C821-FEE1-4EB6-9590-C021440C77DE}"/>
          </ac:spMkLst>
        </pc:spChg>
        <pc:spChg chg="add del">
          <ac:chgData name="MD. ATIK ISHRAK SUJON" userId="82d1a808-12bb-42e9-8395-6091c5423216" providerId="ADAL" clId="{16B7D173-72BC-493D-96C8-FFBB7693A41D}" dt="2023-12-12T06:16:30.155" v="538"/>
          <ac:spMkLst>
            <pc:docMk/>
            <pc:sldMk cId="744379741" sldId="265"/>
            <ac:spMk id="79" creationId="{B61A74B3-E247-44D4-8C48-FAE8E2056401}"/>
          </ac:spMkLst>
        </pc:spChg>
        <pc:picChg chg="add del">
          <ac:chgData name="MD. ATIK ISHRAK SUJON" userId="82d1a808-12bb-42e9-8395-6091c5423216" providerId="ADAL" clId="{16B7D173-72BC-493D-96C8-FFBB7693A41D}" dt="2023-12-12T06:09:47.914" v="428" actId="26606"/>
          <ac:picMkLst>
            <pc:docMk/>
            <pc:sldMk cId="744379741" sldId="265"/>
            <ac:picMk id="8" creationId="{E13FCC7D-96E3-1CB1-C9C7-9EEFEB6B8C19}"/>
          </ac:picMkLst>
        </pc:picChg>
        <pc:picChg chg="add del">
          <ac:chgData name="MD. ATIK ISHRAK SUJON" userId="82d1a808-12bb-42e9-8395-6091c5423216" providerId="ADAL" clId="{16B7D173-72BC-493D-96C8-FFBB7693A41D}" dt="2023-12-12T06:09:55.371" v="436" actId="26606"/>
          <ac:picMkLst>
            <pc:docMk/>
            <pc:sldMk cId="744379741" sldId="265"/>
            <ac:picMk id="11" creationId="{91B28F63-CF00-448F-B141-FE33C33B1891}"/>
          </ac:picMkLst>
        </pc:picChg>
        <pc:picChg chg="add del">
          <ac:chgData name="MD. ATIK ISHRAK SUJON" userId="82d1a808-12bb-42e9-8395-6091c5423216" providerId="ADAL" clId="{16B7D173-72BC-493D-96C8-FFBB7693A41D}" dt="2023-12-12T06:09:47.914" v="428" actId="26606"/>
          <ac:picMkLst>
            <pc:docMk/>
            <pc:sldMk cId="744379741" sldId="265"/>
            <ac:picMk id="12" creationId="{DF19BAF3-7E20-4B9D-B544-BABAEEA1FA75}"/>
          </ac:picMkLst>
        </pc:picChg>
        <pc:picChg chg="add del">
          <ac:chgData name="MD. ATIK ISHRAK SUJON" userId="82d1a808-12bb-42e9-8395-6091c5423216" providerId="ADAL" clId="{16B7D173-72BC-493D-96C8-FFBB7693A41D}" dt="2023-12-12T06:09:55.371" v="436" actId="26606"/>
          <ac:picMkLst>
            <pc:docMk/>
            <pc:sldMk cId="744379741" sldId="265"/>
            <ac:picMk id="13" creationId="{2AE609E2-8522-44E4-9077-980E5BCF3E14}"/>
          </ac:picMkLst>
        </pc:picChg>
        <pc:picChg chg="add del">
          <ac:chgData name="MD. ATIK ISHRAK SUJON" userId="82d1a808-12bb-42e9-8395-6091c5423216" providerId="ADAL" clId="{16B7D173-72BC-493D-96C8-FFBB7693A41D}" dt="2023-12-12T06:09:47.914" v="428" actId="26606"/>
          <ac:picMkLst>
            <pc:docMk/>
            <pc:sldMk cId="744379741" sldId="265"/>
            <ac:picMk id="14" creationId="{950648F4-ABCD-4DF0-8641-76CFB2354721}"/>
          </ac:picMkLst>
        </pc:picChg>
        <pc:picChg chg="add del">
          <ac:chgData name="MD. ATIK ISHRAK SUJON" userId="82d1a808-12bb-42e9-8395-6091c5423216" providerId="ADAL" clId="{16B7D173-72BC-493D-96C8-FFBB7693A41D}" dt="2023-12-12T06:09:55.371" v="436" actId="26606"/>
          <ac:picMkLst>
            <pc:docMk/>
            <pc:sldMk cId="744379741" sldId="265"/>
            <ac:picMk id="17" creationId="{8949AD42-25FD-4C3D-9EEE-B7FEC5809988}"/>
          </ac:picMkLst>
        </pc:picChg>
        <pc:picChg chg="add del">
          <ac:chgData name="MD. ATIK ISHRAK SUJON" userId="82d1a808-12bb-42e9-8395-6091c5423216" providerId="ADAL" clId="{16B7D173-72BC-493D-96C8-FFBB7693A41D}" dt="2023-12-12T06:09:47.914" v="428" actId="26606"/>
          <ac:picMkLst>
            <pc:docMk/>
            <pc:sldMk cId="744379741" sldId="265"/>
            <ac:picMk id="18" creationId="{CF1EB4BD-9C7E-4AA3-9681-C7EB0DA6250B}"/>
          </ac:picMkLst>
        </pc:picChg>
        <pc:picChg chg="add del">
          <ac:chgData name="MD. ATIK ISHRAK SUJON" userId="82d1a808-12bb-42e9-8395-6091c5423216" providerId="ADAL" clId="{16B7D173-72BC-493D-96C8-FFBB7693A41D}" dt="2023-12-12T06:09:55.371" v="436" actId="26606"/>
          <ac:picMkLst>
            <pc:docMk/>
            <pc:sldMk cId="744379741" sldId="265"/>
            <ac:picMk id="19" creationId="{6AC7D913-60B7-4603-881B-831DA5D3A940}"/>
          </ac:picMkLst>
        </pc:picChg>
        <pc:picChg chg="add del">
          <ac:chgData name="MD. ATIK ISHRAK SUJON" userId="82d1a808-12bb-42e9-8395-6091c5423216" providerId="ADAL" clId="{16B7D173-72BC-493D-96C8-FFBB7693A41D}" dt="2023-12-12T06:09:47.914" v="428" actId="26606"/>
          <ac:picMkLst>
            <pc:docMk/>
            <pc:sldMk cId="744379741" sldId="265"/>
            <ac:picMk id="20" creationId="{94AAE3AA-3759-4D28-B0EF-575F25A5146C}"/>
          </ac:picMkLst>
        </pc:picChg>
        <pc:picChg chg="add del">
          <ac:chgData name="MD. ATIK ISHRAK SUJON" userId="82d1a808-12bb-42e9-8395-6091c5423216" providerId="ADAL" clId="{16B7D173-72BC-493D-96C8-FFBB7693A41D}" dt="2023-12-12T06:09:50.839" v="432" actId="26606"/>
          <ac:picMkLst>
            <pc:docMk/>
            <pc:sldMk cId="744379741" sldId="265"/>
            <ac:picMk id="28" creationId="{DF19BAF3-7E20-4B9D-B544-BABAEEA1FA75}"/>
          </ac:picMkLst>
        </pc:picChg>
        <pc:picChg chg="add del">
          <ac:chgData name="MD. ATIK ISHRAK SUJON" userId="82d1a808-12bb-42e9-8395-6091c5423216" providerId="ADAL" clId="{16B7D173-72BC-493D-96C8-FFBB7693A41D}" dt="2023-12-12T06:09:50.839" v="432" actId="26606"/>
          <ac:picMkLst>
            <pc:docMk/>
            <pc:sldMk cId="744379741" sldId="265"/>
            <ac:picMk id="29" creationId="{950648F4-ABCD-4DF0-8641-76CFB2354721}"/>
          </ac:picMkLst>
        </pc:picChg>
        <pc:picChg chg="add del">
          <ac:chgData name="MD. ATIK ISHRAK SUJON" userId="82d1a808-12bb-42e9-8395-6091c5423216" providerId="ADAL" clId="{16B7D173-72BC-493D-96C8-FFBB7693A41D}" dt="2023-12-12T06:09:50.839" v="432" actId="26606"/>
          <ac:picMkLst>
            <pc:docMk/>
            <pc:sldMk cId="744379741" sldId="265"/>
            <ac:picMk id="31" creationId="{CF1EB4BD-9C7E-4AA3-9681-C7EB0DA6250B}"/>
          </ac:picMkLst>
        </pc:picChg>
        <pc:picChg chg="add del">
          <ac:chgData name="MD. ATIK ISHRAK SUJON" userId="82d1a808-12bb-42e9-8395-6091c5423216" providerId="ADAL" clId="{16B7D173-72BC-493D-96C8-FFBB7693A41D}" dt="2023-12-12T06:09:50.839" v="432" actId="26606"/>
          <ac:picMkLst>
            <pc:docMk/>
            <pc:sldMk cId="744379741" sldId="265"/>
            <ac:picMk id="32" creationId="{94AAE3AA-3759-4D28-B0EF-575F25A5146C}"/>
          </ac:picMkLst>
        </pc:picChg>
        <pc:picChg chg="add del">
          <ac:chgData name="MD. ATIK ISHRAK SUJON" userId="82d1a808-12bb-42e9-8395-6091c5423216" providerId="ADAL" clId="{16B7D173-72BC-493D-96C8-FFBB7693A41D}" dt="2023-12-12T06:09:50.839" v="432" actId="26606"/>
          <ac:picMkLst>
            <pc:docMk/>
            <pc:sldMk cId="744379741" sldId="265"/>
            <ac:picMk id="34" creationId="{0E39099F-D2E3-C58B-72DF-FFDACD01E92B}"/>
          </ac:picMkLst>
        </pc:picChg>
        <pc:picChg chg="add del">
          <ac:chgData name="MD. ATIK ISHRAK SUJON" userId="82d1a808-12bb-42e9-8395-6091c5423216" providerId="ADAL" clId="{16B7D173-72BC-493D-96C8-FFBB7693A41D}" dt="2023-12-12T06:09:57.099" v="438" actId="26606"/>
          <ac:picMkLst>
            <pc:docMk/>
            <pc:sldMk cId="744379741" sldId="265"/>
            <ac:picMk id="39" creationId="{91B28F63-CF00-448F-B141-FE33C33B1891}"/>
          </ac:picMkLst>
        </pc:picChg>
        <pc:picChg chg="add del">
          <ac:chgData name="MD. ATIK ISHRAK SUJON" userId="82d1a808-12bb-42e9-8395-6091c5423216" providerId="ADAL" clId="{16B7D173-72BC-493D-96C8-FFBB7693A41D}" dt="2023-12-12T06:09:57.099" v="438" actId="26606"/>
          <ac:picMkLst>
            <pc:docMk/>
            <pc:sldMk cId="744379741" sldId="265"/>
            <ac:picMk id="40" creationId="{2AE609E2-8522-44E4-9077-980E5BCF3E14}"/>
          </ac:picMkLst>
        </pc:picChg>
        <pc:picChg chg="add del">
          <ac:chgData name="MD. ATIK ISHRAK SUJON" userId="82d1a808-12bb-42e9-8395-6091c5423216" providerId="ADAL" clId="{16B7D173-72BC-493D-96C8-FFBB7693A41D}" dt="2023-12-12T06:09:57.099" v="438" actId="26606"/>
          <ac:picMkLst>
            <pc:docMk/>
            <pc:sldMk cId="744379741" sldId="265"/>
            <ac:picMk id="42" creationId="{8949AD42-25FD-4C3D-9EEE-B7FEC5809988}"/>
          </ac:picMkLst>
        </pc:picChg>
        <pc:picChg chg="add del">
          <ac:chgData name="MD. ATIK ISHRAK SUJON" userId="82d1a808-12bb-42e9-8395-6091c5423216" providerId="ADAL" clId="{16B7D173-72BC-493D-96C8-FFBB7693A41D}" dt="2023-12-12T06:09:57.099" v="438" actId="26606"/>
          <ac:picMkLst>
            <pc:docMk/>
            <pc:sldMk cId="744379741" sldId="265"/>
            <ac:picMk id="43" creationId="{6AC7D913-60B7-4603-881B-831DA5D3A940}"/>
          </ac:picMkLst>
        </pc:picChg>
        <pc:picChg chg="add del">
          <ac:chgData name="MD. ATIK ISHRAK SUJON" userId="82d1a808-12bb-42e9-8395-6091c5423216" providerId="ADAL" clId="{16B7D173-72BC-493D-96C8-FFBB7693A41D}" dt="2023-12-12T06:09:58.419" v="440" actId="26606"/>
          <ac:picMkLst>
            <pc:docMk/>
            <pc:sldMk cId="744379741" sldId="265"/>
            <ac:picMk id="50" creationId="{91B28F63-CF00-448F-B141-FE33C33B1891}"/>
          </ac:picMkLst>
        </pc:picChg>
        <pc:picChg chg="add del">
          <ac:chgData name="MD. ATIK ISHRAK SUJON" userId="82d1a808-12bb-42e9-8395-6091c5423216" providerId="ADAL" clId="{16B7D173-72BC-493D-96C8-FFBB7693A41D}" dt="2023-12-12T06:09:58.419" v="440" actId="26606"/>
          <ac:picMkLst>
            <pc:docMk/>
            <pc:sldMk cId="744379741" sldId="265"/>
            <ac:picMk id="51" creationId="{2AE609E2-8522-44E4-9077-980E5BCF3E14}"/>
          </ac:picMkLst>
        </pc:picChg>
        <pc:picChg chg="add del">
          <ac:chgData name="MD. ATIK ISHRAK SUJON" userId="82d1a808-12bb-42e9-8395-6091c5423216" providerId="ADAL" clId="{16B7D173-72BC-493D-96C8-FFBB7693A41D}" dt="2023-12-12T06:09:58.419" v="440" actId="26606"/>
          <ac:picMkLst>
            <pc:docMk/>
            <pc:sldMk cId="744379741" sldId="265"/>
            <ac:picMk id="53" creationId="{8949AD42-25FD-4C3D-9EEE-B7FEC5809988}"/>
          </ac:picMkLst>
        </pc:picChg>
        <pc:picChg chg="add del">
          <ac:chgData name="MD. ATIK ISHRAK SUJON" userId="82d1a808-12bb-42e9-8395-6091c5423216" providerId="ADAL" clId="{16B7D173-72BC-493D-96C8-FFBB7693A41D}" dt="2023-12-12T06:09:58.419" v="440" actId="26606"/>
          <ac:picMkLst>
            <pc:docMk/>
            <pc:sldMk cId="744379741" sldId="265"/>
            <ac:picMk id="54" creationId="{6AC7D913-60B7-4603-881B-831DA5D3A940}"/>
          </ac:picMkLst>
        </pc:picChg>
        <pc:picChg chg="add del">
          <ac:chgData name="MD. ATIK ISHRAK SUJON" userId="82d1a808-12bb-42e9-8395-6091c5423216" providerId="ADAL" clId="{16B7D173-72BC-493D-96C8-FFBB7693A41D}" dt="2023-12-12T06:09:59.748" v="442" actId="26606"/>
          <ac:picMkLst>
            <pc:docMk/>
            <pc:sldMk cId="744379741" sldId="265"/>
            <ac:picMk id="60" creationId="{91B28F63-CF00-448F-B141-FE33C33B1891}"/>
          </ac:picMkLst>
        </pc:picChg>
        <pc:picChg chg="add del">
          <ac:chgData name="MD. ATIK ISHRAK SUJON" userId="82d1a808-12bb-42e9-8395-6091c5423216" providerId="ADAL" clId="{16B7D173-72BC-493D-96C8-FFBB7693A41D}" dt="2023-12-12T06:09:59.748" v="442" actId="26606"/>
          <ac:picMkLst>
            <pc:docMk/>
            <pc:sldMk cId="744379741" sldId="265"/>
            <ac:picMk id="61" creationId="{2AE609E2-8522-44E4-9077-980E5BCF3E14}"/>
          </ac:picMkLst>
        </pc:picChg>
        <pc:picChg chg="add del">
          <ac:chgData name="MD. ATIK ISHRAK SUJON" userId="82d1a808-12bb-42e9-8395-6091c5423216" providerId="ADAL" clId="{16B7D173-72BC-493D-96C8-FFBB7693A41D}" dt="2023-12-12T06:09:59.748" v="442" actId="26606"/>
          <ac:picMkLst>
            <pc:docMk/>
            <pc:sldMk cId="744379741" sldId="265"/>
            <ac:picMk id="63" creationId="{8949AD42-25FD-4C3D-9EEE-B7FEC5809988}"/>
          </ac:picMkLst>
        </pc:picChg>
        <pc:picChg chg="add del">
          <ac:chgData name="MD. ATIK ISHRAK SUJON" userId="82d1a808-12bb-42e9-8395-6091c5423216" providerId="ADAL" clId="{16B7D173-72BC-493D-96C8-FFBB7693A41D}" dt="2023-12-12T06:09:59.748" v="442" actId="26606"/>
          <ac:picMkLst>
            <pc:docMk/>
            <pc:sldMk cId="744379741" sldId="265"/>
            <ac:picMk id="64" creationId="{6AC7D913-60B7-4603-881B-831DA5D3A940}"/>
          </ac:picMkLst>
        </pc:picChg>
        <pc:picChg chg="add del">
          <ac:chgData name="MD. ATIK ISHRAK SUJON" userId="82d1a808-12bb-42e9-8395-6091c5423216" providerId="ADAL" clId="{16B7D173-72BC-493D-96C8-FFBB7693A41D}" dt="2023-12-12T06:16:30.155" v="538"/>
          <ac:picMkLst>
            <pc:docMk/>
            <pc:sldMk cId="744379741" sldId="265"/>
            <ac:picMk id="70" creationId="{91B28F63-CF00-448F-B141-FE33C33B1891}"/>
          </ac:picMkLst>
        </pc:picChg>
        <pc:picChg chg="add del">
          <ac:chgData name="MD. ATIK ISHRAK SUJON" userId="82d1a808-12bb-42e9-8395-6091c5423216" providerId="ADAL" clId="{16B7D173-72BC-493D-96C8-FFBB7693A41D}" dt="2023-12-12T06:16:30.155" v="538"/>
          <ac:picMkLst>
            <pc:docMk/>
            <pc:sldMk cId="744379741" sldId="265"/>
            <ac:picMk id="71" creationId="{2AE609E2-8522-44E4-9077-980E5BCF3E14}"/>
          </ac:picMkLst>
        </pc:picChg>
        <pc:picChg chg="add del">
          <ac:chgData name="MD. ATIK ISHRAK SUJON" userId="82d1a808-12bb-42e9-8395-6091c5423216" providerId="ADAL" clId="{16B7D173-72BC-493D-96C8-FFBB7693A41D}" dt="2023-12-12T06:16:30.155" v="538"/>
          <ac:picMkLst>
            <pc:docMk/>
            <pc:sldMk cId="744379741" sldId="265"/>
            <ac:picMk id="73" creationId="{8949AD42-25FD-4C3D-9EEE-B7FEC5809988}"/>
          </ac:picMkLst>
        </pc:picChg>
        <pc:picChg chg="add del">
          <ac:chgData name="MD. ATIK ISHRAK SUJON" userId="82d1a808-12bb-42e9-8395-6091c5423216" providerId="ADAL" clId="{16B7D173-72BC-493D-96C8-FFBB7693A41D}" dt="2023-12-12T06:16:30.155" v="538"/>
          <ac:picMkLst>
            <pc:docMk/>
            <pc:sldMk cId="744379741" sldId="265"/>
            <ac:picMk id="74" creationId="{6AC7D913-60B7-4603-881B-831DA5D3A940}"/>
          </ac:picMkLst>
        </pc:picChg>
        <pc:cxnChg chg="add del">
          <ac:chgData name="MD. ATIK ISHRAK SUJON" userId="82d1a808-12bb-42e9-8395-6091c5423216" providerId="ADAL" clId="{16B7D173-72BC-493D-96C8-FFBB7693A41D}" dt="2023-12-12T06:09:58.419" v="440" actId="26606"/>
          <ac:cxnSpMkLst>
            <pc:docMk/>
            <pc:sldMk cId="744379741" sldId="265"/>
            <ac:cxnSpMk id="58" creationId="{179C4C8E-197B-4679-AE96-B5147F971C90}"/>
          </ac:cxnSpMkLst>
        </pc:cxnChg>
      </pc:sldChg>
      <pc:sldChg chg="modSp add del">
        <pc:chgData name="MD. ATIK ISHRAK SUJON" userId="82d1a808-12bb-42e9-8395-6091c5423216" providerId="ADAL" clId="{16B7D173-72BC-493D-96C8-FFBB7693A41D}" dt="2023-12-12T06:37:13.518" v="797" actId="47"/>
        <pc:sldMkLst>
          <pc:docMk/>
          <pc:sldMk cId="1742861620" sldId="266"/>
        </pc:sldMkLst>
        <pc:spChg chg="mod">
          <ac:chgData name="MD. ATIK ISHRAK SUJON" userId="82d1a808-12bb-42e9-8395-6091c5423216" providerId="ADAL" clId="{16B7D173-72BC-493D-96C8-FFBB7693A41D}" dt="2023-12-12T06:21:16.118" v="570"/>
          <ac:spMkLst>
            <pc:docMk/>
            <pc:sldMk cId="1742861620" sldId="266"/>
            <ac:spMk id="2" creationId="{4518FC28-E0BD-4387-B8BE-9965D1A57FF1}"/>
          </ac:spMkLst>
        </pc:spChg>
        <pc:spChg chg="mod">
          <ac:chgData name="MD. ATIK ISHRAK SUJON" userId="82d1a808-12bb-42e9-8395-6091c5423216" providerId="ADAL" clId="{16B7D173-72BC-493D-96C8-FFBB7693A41D}" dt="2023-12-12T06:21:16.118" v="570"/>
          <ac:spMkLst>
            <pc:docMk/>
            <pc:sldMk cId="1742861620" sldId="266"/>
            <ac:spMk id="3" creationId="{FED19BCA-B61F-4EA6-A1FB-CCA3BD8506FB}"/>
          </ac:spMkLst>
        </pc:spChg>
        <pc:spChg chg="mod">
          <ac:chgData name="MD. ATIK ISHRAK SUJON" userId="82d1a808-12bb-42e9-8395-6091c5423216" providerId="ADAL" clId="{16B7D173-72BC-493D-96C8-FFBB7693A41D}" dt="2023-12-12T06:21:16.118" v="570"/>
          <ac:spMkLst>
            <pc:docMk/>
            <pc:sldMk cId="1742861620" sldId="266"/>
            <ac:spMk id="5" creationId="{4135E32A-1A8C-43D2-9C6E-12887B4DEDFB}"/>
          </ac:spMkLst>
        </pc:spChg>
        <pc:spChg chg="mod">
          <ac:chgData name="MD. ATIK ISHRAK SUJON" userId="82d1a808-12bb-42e9-8395-6091c5423216" providerId="ADAL" clId="{16B7D173-72BC-493D-96C8-FFBB7693A41D}" dt="2023-12-12T06:21:16.118" v="570"/>
          <ac:spMkLst>
            <pc:docMk/>
            <pc:sldMk cId="1742861620" sldId="266"/>
            <ac:spMk id="6" creationId="{7C4B8313-9270-4128-8674-3A3E42B806BC}"/>
          </ac:spMkLst>
        </pc:spChg>
      </pc:sldChg>
      <pc:sldChg chg="del">
        <pc:chgData name="MD. ATIK ISHRAK SUJON" userId="82d1a808-12bb-42e9-8395-6091c5423216" providerId="ADAL" clId="{16B7D173-72BC-493D-96C8-FFBB7693A41D}" dt="2023-12-12T05:50:19.921" v="131" actId="47"/>
        <pc:sldMkLst>
          <pc:docMk/>
          <pc:sldMk cId="2499682613" sldId="269"/>
        </pc:sldMkLst>
      </pc:sldChg>
      <pc:sldChg chg="addSp delSp modSp mod setBg delDesignElem">
        <pc:chgData name="MD. ATIK ISHRAK SUJON" userId="82d1a808-12bb-42e9-8395-6091c5423216" providerId="ADAL" clId="{16B7D173-72BC-493D-96C8-FFBB7693A41D}" dt="2023-12-12T08:20:32.696" v="1797" actId="14100"/>
        <pc:sldMkLst>
          <pc:docMk/>
          <pc:sldMk cId="2896385493" sldId="270"/>
        </pc:sldMkLst>
        <pc:spChg chg="mod">
          <ac:chgData name="MD. ATIK ISHRAK SUJON" userId="82d1a808-12bb-42e9-8395-6091c5423216" providerId="ADAL" clId="{16B7D173-72BC-493D-96C8-FFBB7693A41D}" dt="2023-12-12T08:20:32.696" v="1797" actId="14100"/>
          <ac:spMkLst>
            <pc:docMk/>
            <pc:sldMk cId="2896385493" sldId="270"/>
            <ac:spMk id="3" creationId="{77762301-F83A-4BEA-9D11-E6C99FB574A8}"/>
          </ac:spMkLst>
        </pc:spChg>
        <pc:spChg chg="mod ord">
          <ac:chgData name="MD. ATIK ISHRAK SUJON" userId="82d1a808-12bb-42e9-8395-6091c5423216" providerId="ADAL" clId="{16B7D173-72BC-493D-96C8-FFBB7693A41D}" dt="2023-12-12T06:42:32.850" v="891" actId="26606"/>
          <ac:spMkLst>
            <pc:docMk/>
            <pc:sldMk cId="2896385493" sldId="270"/>
            <ac:spMk id="7" creationId="{4E98E6AD-9D37-499C-898E-ED12AC36D31D}"/>
          </ac:spMkLst>
        </pc:spChg>
        <pc:spChg chg="mod ord">
          <ac:chgData name="MD. ATIK ISHRAK SUJON" userId="82d1a808-12bb-42e9-8395-6091c5423216" providerId="ADAL" clId="{16B7D173-72BC-493D-96C8-FFBB7693A41D}" dt="2023-12-12T06:45:40.286" v="897"/>
          <ac:spMkLst>
            <pc:docMk/>
            <pc:sldMk cId="2896385493" sldId="270"/>
            <ac:spMk id="8" creationId="{92908AF9-2A07-4B50-BC13-471792106EC8}"/>
          </ac:spMkLst>
        </pc:spChg>
        <pc:spChg chg="add del">
          <ac:chgData name="MD. ATIK ISHRAK SUJON" userId="82d1a808-12bb-42e9-8395-6091c5423216" providerId="ADAL" clId="{16B7D173-72BC-493D-96C8-FFBB7693A41D}" dt="2023-12-12T06:12:22.603" v="512" actId="26606"/>
          <ac:spMkLst>
            <pc:docMk/>
            <pc:sldMk cId="2896385493" sldId="270"/>
            <ac:spMk id="37" creationId="{C393B4A7-6ABF-423D-A762-3CDB4897A833}"/>
          </ac:spMkLst>
        </pc:spChg>
        <pc:spChg chg="add del">
          <ac:chgData name="MD. ATIK ISHRAK SUJON" userId="82d1a808-12bb-42e9-8395-6091c5423216" providerId="ADAL" clId="{16B7D173-72BC-493D-96C8-FFBB7693A41D}" dt="2023-12-12T06:08:57.233" v="405" actId="26606"/>
          <ac:spMkLst>
            <pc:docMk/>
            <pc:sldMk cId="2896385493" sldId="270"/>
            <ac:spMk id="42" creationId="{C393B4A7-6ABF-423D-A762-3CDB4897A833}"/>
          </ac:spMkLst>
        </pc:spChg>
        <pc:spChg chg="add del">
          <ac:chgData name="MD. ATIK ISHRAK SUJON" userId="82d1a808-12bb-42e9-8395-6091c5423216" providerId="ADAL" clId="{16B7D173-72BC-493D-96C8-FFBB7693A41D}" dt="2023-12-12T06:12:22.603" v="512" actId="26606"/>
          <ac:spMkLst>
            <pc:docMk/>
            <pc:sldMk cId="2896385493" sldId="270"/>
            <ac:spMk id="43" creationId="{01AD250C-F2EA-449F-9B14-DF5BB674C500}"/>
          </ac:spMkLst>
        </pc:spChg>
        <pc:spChg chg="add del">
          <ac:chgData name="MD. ATIK ISHRAK SUJON" userId="82d1a808-12bb-42e9-8395-6091c5423216" providerId="ADAL" clId="{16B7D173-72BC-493D-96C8-FFBB7693A41D}" dt="2023-12-12T06:12:22.603" v="512" actId="26606"/>
          <ac:spMkLst>
            <pc:docMk/>
            <pc:sldMk cId="2896385493" sldId="270"/>
            <ac:spMk id="45" creationId="{F747F1B4-B831-4277-8AB0-32767F7EB7BF}"/>
          </ac:spMkLst>
        </pc:spChg>
        <pc:spChg chg="add del">
          <ac:chgData name="MD. ATIK ISHRAK SUJON" userId="82d1a808-12bb-42e9-8395-6091c5423216" providerId="ADAL" clId="{16B7D173-72BC-493D-96C8-FFBB7693A41D}" dt="2023-12-12T06:12:22.603" v="512" actId="26606"/>
          <ac:spMkLst>
            <pc:docMk/>
            <pc:sldMk cId="2896385493" sldId="270"/>
            <ac:spMk id="47" creationId="{D80CFA21-AB7C-4BEB-9BFF-05764FBBF3C6}"/>
          </ac:spMkLst>
        </pc:spChg>
        <pc:spChg chg="add del">
          <ac:chgData name="MD. ATIK ISHRAK SUJON" userId="82d1a808-12bb-42e9-8395-6091c5423216" providerId="ADAL" clId="{16B7D173-72BC-493D-96C8-FFBB7693A41D}" dt="2023-12-12T06:08:57.233" v="405" actId="26606"/>
          <ac:spMkLst>
            <pc:docMk/>
            <pc:sldMk cId="2896385493" sldId="270"/>
            <ac:spMk id="48" creationId="{01AD250C-F2EA-449F-9B14-DF5BB674C500}"/>
          </ac:spMkLst>
        </pc:spChg>
        <pc:spChg chg="add del">
          <ac:chgData name="MD. ATIK ISHRAK SUJON" userId="82d1a808-12bb-42e9-8395-6091c5423216" providerId="ADAL" clId="{16B7D173-72BC-493D-96C8-FFBB7693A41D}" dt="2023-12-12T06:12:22.603" v="512" actId="26606"/>
          <ac:spMkLst>
            <pc:docMk/>
            <pc:sldMk cId="2896385493" sldId="270"/>
            <ac:spMk id="49" creationId="{12F7E335-851A-4CAE-B09F-E657819D4600}"/>
          </ac:spMkLst>
        </pc:spChg>
        <pc:spChg chg="add del">
          <ac:chgData name="MD. ATIK ISHRAK SUJON" userId="82d1a808-12bb-42e9-8395-6091c5423216" providerId="ADAL" clId="{16B7D173-72BC-493D-96C8-FFBB7693A41D}" dt="2023-12-12T06:08:57.233" v="405" actId="26606"/>
          <ac:spMkLst>
            <pc:docMk/>
            <pc:sldMk cId="2896385493" sldId="270"/>
            <ac:spMk id="50" creationId="{F747F1B4-B831-4277-8AB0-32767F7EB7BF}"/>
          </ac:spMkLst>
        </pc:spChg>
        <pc:spChg chg="add del">
          <ac:chgData name="MD. ATIK ISHRAK SUJON" userId="82d1a808-12bb-42e9-8395-6091c5423216" providerId="ADAL" clId="{16B7D173-72BC-493D-96C8-FFBB7693A41D}" dt="2023-12-12T06:12:22.603" v="512" actId="26606"/>
          <ac:spMkLst>
            <pc:docMk/>
            <pc:sldMk cId="2896385493" sldId="270"/>
            <ac:spMk id="51" creationId="{10B541F0-7F6E-402E-84D8-CF96EACA5FBC}"/>
          </ac:spMkLst>
        </pc:spChg>
        <pc:spChg chg="add del">
          <ac:chgData name="MD. ATIK ISHRAK SUJON" userId="82d1a808-12bb-42e9-8395-6091c5423216" providerId="ADAL" clId="{16B7D173-72BC-493D-96C8-FFBB7693A41D}" dt="2023-12-12T06:08:57.233" v="405" actId="26606"/>
          <ac:spMkLst>
            <pc:docMk/>
            <pc:sldMk cId="2896385493" sldId="270"/>
            <ac:spMk id="52" creationId="{D80CFA21-AB7C-4BEB-9BFF-05764FBBF3C6}"/>
          </ac:spMkLst>
        </pc:spChg>
        <pc:spChg chg="add del">
          <ac:chgData name="MD. ATIK ISHRAK SUJON" userId="82d1a808-12bb-42e9-8395-6091c5423216" providerId="ADAL" clId="{16B7D173-72BC-493D-96C8-FFBB7693A41D}" dt="2023-12-12T06:08:57.233" v="405" actId="26606"/>
          <ac:spMkLst>
            <pc:docMk/>
            <pc:sldMk cId="2896385493" sldId="270"/>
            <ac:spMk id="54" creationId="{12F7E335-851A-4CAE-B09F-E657819D4600}"/>
          </ac:spMkLst>
        </pc:spChg>
        <pc:spChg chg="add del">
          <ac:chgData name="MD. ATIK ISHRAK SUJON" userId="82d1a808-12bb-42e9-8395-6091c5423216" providerId="ADAL" clId="{16B7D173-72BC-493D-96C8-FFBB7693A41D}" dt="2023-12-12T06:08:57.233" v="405" actId="26606"/>
          <ac:spMkLst>
            <pc:docMk/>
            <pc:sldMk cId="2896385493" sldId="270"/>
            <ac:spMk id="56" creationId="{10B541F0-7F6E-402E-84D8-CF96EACA5FBC}"/>
          </ac:spMkLst>
        </pc:spChg>
        <pc:spChg chg="add del">
          <ac:chgData name="MD. ATIK ISHRAK SUJON" userId="82d1a808-12bb-42e9-8395-6091c5423216" providerId="ADAL" clId="{16B7D173-72BC-493D-96C8-FFBB7693A41D}" dt="2023-12-12T06:11:47.221" v="479" actId="26606"/>
          <ac:spMkLst>
            <pc:docMk/>
            <pc:sldMk cId="2896385493" sldId="270"/>
            <ac:spMk id="57" creationId="{C393B4A7-6ABF-423D-A762-3CDB4897A833}"/>
          </ac:spMkLst>
        </pc:spChg>
        <pc:spChg chg="add del">
          <ac:chgData name="MD. ATIK ISHRAK SUJON" userId="82d1a808-12bb-42e9-8395-6091c5423216" providerId="ADAL" clId="{16B7D173-72BC-493D-96C8-FFBB7693A41D}" dt="2023-12-12T06:09:11.078" v="407" actId="26606"/>
          <ac:spMkLst>
            <pc:docMk/>
            <pc:sldMk cId="2896385493" sldId="270"/>
            <ac:spMk id="60" creationId="{C393B4A7-6ABF-423D-A762-3CDB4897A833}"/>
          </ac:spMkLst>
        </pc:spChg>
        <pc:spChg chg="add del">
          <ac:chgData name="MD. ATIK ISHRAK SUJON" userId="82d1a808-12bb-42e9-8395-6091c5423216" providerId="ADAL" clId="{16B7D173-72BC-493D-96C8-FFBB7693A41D}" dt="2023-12-12T06:09:11.078" v="407" actId="26606"/>
          <ac:spMkLst>
            <pc:docMk/>
            <pc:sldMk cId="2896385493" sldId="270"/>
            <ac:spMk id="63" creationId="{01AD250C-F2EA-449F-9B14-DF5BB674C500}"/>
          </ac:spMkLst>
        </pc:spChg>
        <pc:spChg chg="add del">
          <ac:chgData name="MD. ATIK ISHRAK SUJON" userId="82d1a808-12bb-42e9-8395-6091c5423216" providerId="ADAL" clId="{16B7D173-72BC-493D-96C8-FFBB7693A41D}" dt="2023-12-12T06:09:11.078" v="407" actId="26606"/>
          <ac:spMkLst>
            <pc:docMk/>
            <pc:sldMk cId="2896385493" sldId="270"/>
            <ac:spMk id="64" creationId="{F747F1B4-B831-4277-8AB0-32767F7EB7BF}"/>
          </ac:spMkLst>
        </pc:spChg>
        <pc:spChg chg="add del">
          <ac:chgData name="MD. ATIK ISHRAK SUJON" userId="82d1a808-12bb-42e9-8395-6091c5423216" providerId="ADAL" clId="{16B7D173-72BC-493D-96C8-FFBB7693A41D}" dt="2023-12-12T06:09:11.078" v="407" actId="26606"/>
          <ac:spMkLst>
            <pc:docMk/>
            <pc:sldMk cId="2896385493" sldId="270"/>
            <ac:spMk id="65" creationId="{D80CFA21-AB7C-4BEB-9BFF-05764FBBF3C6}"/>
          </ac:spMkLst>
        </pc:spChg>
        <pc:spChg chg="add del">
          <ac:chgData name="MD. ATIK ISHRAK SUJON" userId="82d1a808-12bb-42e9-8395-6091c5423216" providerId="ADAL" clId="{16B7D173-72BC-493D-96C8-FFBB7693A41D}" dt="2023-12-12T06:09:11.078" v="407" actId="26606"/>
          <ac:spMkLst>
            <pc:docMk/>
            <pc:sldMk cId="2896385493" sldId="270"/>
            <ac:spMk id="66" creationId="{12F7E335-851A-4CAE-B09F-E657819D4600}"/>
          </ac:spMkLst>
        </pc:spChg>
        <pc:spChg chg="add del">
          <ac:chgData name="MD. ATIK ISHRAK SUJON" userId="82d1a808-12bb-42e9-8395-6091c5423216" providerId="ADAL" clId="{16B7D173-72BC-493D-96C8-FFBB7693A41D}" dt="2023-12-12T06:09:11.078" v="407" actId="26606"/>
          <ac:spMkLst>
            <pc:docMk/>
            <pc:sldMk cId="2896385493" sldId="270"/>
            <ac:spMk id="67" creationId="{10B541F0-7F6E-402E-84D8-CF96EACA5FBC}"/>
          </ac:spMkLst>
        </pc:spChg>
        <pc:spChg chg="add del">
          <ac:chgData name="MD. ATIK ISHRAK SUJON" userId="82d1a808-12bb-42e9-8395-6091c5423216" providerId="ADAL" clId="{16B7D173-72BC-493D-96C8-FFBB7693A41D}" dt="2023-12-12T06:11:47.221" v="479" actId="26606"/>
          <ac:spMkLst>
            <pc:docMk/>
            <pc:sldMk cId="2896385493" sldId="270"/>
            <ac:spMk id="68" creationId="{F747F1B4-B831-4277-8AB0-32767F7EB7BF}"/>
          </ac:spMkLst>
        </pc:spChg>
        <pc:spChg chg="add del">
          <ac:chgData name="MD. ATIK ISHRAK SUJON" userId="82d1a808-12bb-42e9-8395-6091c5423216" providerId="ADAL" clId="{16B7D173-72BC-493D-96C8-FFBB7693A41D}" dt="2023-12-12T06:09:13.178" v="409" actId="26606"/>
          <ac:spMkLst>
            <pc:docMk/>
            <pc:sldMk cId="2896385493" sldId="270"/>
            <ac:spMk id="71" creationId="{C393B4A7-6ABF-423D-A762-3CDB4897A833}"/>
          </ac:spMkLst>
        </pc:spChg>
        <pc:spChg chg="add del">
          <ac:chgData name="MD. ATIK ISHRAK SUJON" userId="82d1a808-12bb-42e9-8395-6091c5423216" providerId="ADAL" clId="{16B7D173-72BC-493D-96C8-FFBB7693A41D}" dt="2023-12-12T06:09:13.178" v="409" actId="26606"/>
          <ac:spMkLst>
            <pc:docMk/>
            <pc:sldMk cId="2896385493" sldId="270"/>
            <ac:spMk id="74" creationId="{01AD250C-F2EA-449F-9B14-DF5BB674C500}"/>
          </ac:spMkLst>
        </pc:spChg>
        <pc:spChg chg="add del">
          <ac:chgData name="MD. ATIK ISHRAK SUJON" userId="82d1a808-12bb-42e9-8395-6091c5423216" providerId="ADAL" clId="{16B7D173-72BC-493D-96C8-FFBB7693A41D}" dt="2023-12-12T06:09:19.382" v="411" actId="26606"/>
          <ac:spMkLst>
            <pc:docMk/>
            <pc:sldMk cId="2896385493" sldId="270"/>
            <ac:spMk id="78" creationId="{C393B4A7-6ABF-423D-A762-3CDB4897A833}"/>
          </ac:spMkLst>
        </pc:spChg>
        <pc:spChg chg="add del">
          <ac:chgData name="MD. ATIK ISHRAK SUJON" userId="82d1a808-12bb-42e9-8395-6091c5423216" providerId="ADAL" clId="{16B7D173-72BC-493D-96C8-FFBB7693A41D}" dt="2023-12-12T06:09:19.382" v="411" actId="26606"/>
          <ac:spMkLst>
            <pc:docMk/>
            <pc:sldMk cId="2896385493" sldId="270"/>
            <ac:spMk id="81" creationId="{01AD250C-F2EA-449F-9B14-DF5BB674C500}"/>
          </ac:spMkLst>
        </pc:spChg>
        <pc:spChg chg="add del">
          <ac:chgData name="MD. ATIK ISHRAK SUJON" userId="82d1a808-12bb-42e9-8395-6091c5423216" providerId="ADAL" clId="{16B7D173-72BC-493D-96C8-FFBB7693A41D}" dt="2023-12-12T06:09:19.382" v="411" actId="26606"/>
          <ac:spMkLst>
            <pc:docMk/>
            <pc:sldMk cId="2896385493" sldId="270"/>
            <ac:spMk id="82" creationId="{ABE6F9A3-300E-47F5-B41C-C8C5E758DE7C}"/>
          </ac:spMkLst>
        </pc:spChg>
        <pc:spChg chg="add del">
          <ac:chgData name="MD. ATIK ISHRAK SUJON" userId="82d1a808-12bb-42e9-8395-6091c5423216" providerId="ADAL" clId="{16B7D173-72BC-493D-96C8-FFBB7693A41D}" dt="2023-12-12T06:09:19.382" v="411" actId="26606"/>
          <ac:spMkLst>
            <pc:docMk/>
            <pc:sldMk cId="2896385493" sldId="270"/>
            <ac:spMk id="83" creationId="{61B4701B-39FE-43B8-86AA-D6B8789C2207}"/>
          </ac:spMkLst>
        </pc:spChg>
        <pc:spChg chg="add del">
          <ac:chgData name="MD. ATIK ISHRAK SUJON" userId="82d1a808-12bb-42e9-8395-6091c5423216" providerId="ADAL" clId="{16B7D173-72BC-493D-96C8-FFBB7693A41D}" dt="2023-12-12T06:09:19.382" v="411" actId="26606"/>
          <ac:spMkLst>
            <pc:docMk/>
            <pc:sldMk cId="2896385493" sldId="270"/>
            <ac:spMk id="84" creationId="{E9A7EF13-49FA-4355-971A-34B065F35022}"/>
          </ac:spMkLst>
        </pc:spChg>
        <pc:spChg chg="add del">
          <ac:chgData name="MD. ATIK ISHRAK SUJON" userId="82d1a808-12bb-42e9-8395-6091c5423216" providerId="ADAL" clId="{16B7D173-72BC-493D-96C8-FFBB7693A41D}" dt="2023-12-12T06:09:19.382" v="411" actId="26606"/>
          <ac:spMkLst>
            <pc:docMk/>
            <pc:sldMk cId="2896385493" sldId="270"/>
            <ac:spMk id="85" creationId="{92CF3C3E-0F7B-4F0C-8EBD-BDD38E9C66F5}"/>
          </ac:spMkLst>
        </pc:spChg>
        <pc:spChg chg="add del">
          <ac:chgData name="MD. ATIK ISHRAK SUJON" userId="82d1a808-12bb-42e9-8395-6091c5423216" providerId="ADAL" clId="{16B7D173-72BC-493D-96C8-FFBB7693A41D}" dt="2023-12-12T06:09:20.982" v="413" actId="26606"/>
          <ac:spMkLst>
            <pc:docMk/>
            <pc:sldMk cId="2896385493" sldId="270"/>
            <ac:spMk id="89" creationId="{C393B4A7-6ABF-423D-A762-3CDB4897A833}"/>
          </ac:spMkLst>
        </pc:spChg>
        <pc:spChg chg="add del">
          <ac:chgData name="MD. ATIK ISHRAK SUJON" userId="82d1a808-12bb-42e9-8395-6091c5423216" providerId="ADAL" clId="{16B7D173-72BC-493D-96C8-FFBB7693A41D}" dt="2023-12-12T06:09:20.982" v="413" actId="26606"/>
          <ac:spMkLst>
            <pc:docMk/>
            <pc:sldMk cId="2896385493" sldId="270"/>
            <ac:spMk id="92" creationId="{01AD250C-F2EA-449F-9B14-DF5BB674C500}"/>
          </ac:spMkLst>
        </pc:spChg>
        <pc:spChg chg="add del">
          <ac:chgData name="MD. ATIK ISHRAK SUJON" userId="82d1a808-12bb-42e9-8395-6091c5423216" providerId="ADAL" clId="{16B7D173-72BC-493D-96C8-FFBB7693A41D}" dt="2023-12-12T06:09:20.982" v="413" actId="26606"/>
          <ac:spMkLst>
            <pc:docMk/>
            <pc:sldMk cId="2896385493" sldId="270"/>
            <ac:spMk id="93" creationId="{47AEA421-5F29-4BA7-9360-2501B5987921}"/>
          </ac:spMkLst>
        </pc:spChg>
        <pc:spChg chg="add del">
          <ac:chgData name="MD. ATIK ISHRAK SUJON" userId="82d1a808-12bb-42e9-8395-6091c5423216" providerId="ADAL" clId="{16B7D173-72BC-493D-96C8-FFBB7693A41D}" dt="2023-12-12T06:09:20.982" v="413" actId="26606"/>
          <ac:spMkLst>
            <pc:docMk/>
            <pc:sldMk cId="2896385493" sldId="270"/>
            <ac:spMk id="94" creationId="{9348F0CB-4904-4DEF-BDD4-ADEC2DCCCBD7}"/>
          </ac:spMkLst>
        </pc:spChg>
        <pc:spChg chg="add del">
          <ac:chgData name="MD. ATIK ISHRAK SUJON" userId="82d1a808-12bb-42e9-8395-6091c5423216" providerId="ADAL" clId="{16B7D173-72BC-493D-96C8-FFBB7693A41D}" dt="2023-12-12T06:09:20.982" v="413" actId="26606"/>
          <ac:spMkLst>
            <pc:docMk/>
            <pc:sldMk cId="2896385493" sldId="270"/>
            <ac:spMk id="95" creationId="{1583E1B8-79B3-49BB-8704-58E4AB1AF213}"/>
          </ac:spMkLst>
        </pc:spChg>
        <pc:spChg chg="add del">
          <ac:chgData name="MD. ATIK ISHRAK SUJON" userId="82d1a808-12bb-42e9-8395-6091c5423216" providerId="ADAL" clId="{16B7D173-72BC-493D-96C8-FFBB7693A41D}" dt="2023-12-12T06:09:20.982" v="413" actId="26606"/>
          <ac:spMkLst>
            <pc:docMk/>
            <pc:sldMk cId="2896385493" sldId="270"/>
            <ac:spMk id="96" creationId="{7BB34D5F-2B87-438E-8236-69C6068D47A4}"/>
          </ac:spMkLst>
        </pc:spChg>
        <pc:spChg chg="add del">
          <ac:chgData name="MD. ATIK ISHRAK SUJON" userId="82d1a808-12bb-42e9-8395-6091c5423216" providerId="ADAL" clId="{16B7D173-72BC-493D-96C8-FFBB7693A41D}" dt="2023-12-12T06:11:47.221" v="479" actId="26606"/>
          <ac:spMkLst>
            <pc:docMk/>
            <pc:sldMk cId="2896385493" sldId="270"/>
            <ac:spMk id="97" creationId="{01AD250C-F2EA-449F-9B14-DF5BB674C500}"/>
          </ac:spMkLst>
        </pc:spChg>
        <pc:spChg chg="add del">
          <ac:chgData name="MD. ATIK ISHRAK SUJON" userId="82d1a808-12bb-42e9-8395-6091c5423216" providerId="ADAL" clId="{16B7D173-72BC-493D-96C8-FFBB7693A41D}" dt="2023-12-12T06:09:22.342" v="415" actId="26606"/>
          <ac:spMkLst>
            <pc:docMk/>
            <pc:sldMk cId="2896385493" sldId="270"/>
            <ac:spMk id="100" creationId="{C393B4A7-6ABF-423D-A762-3CDB4897A833}"/>
          </ac:spMkLst>
        </pc:spChg>
        <pc:spChg chg="add del">
          <ac:chgData name="MD. ATIK ISHRAK SUJON" userId="82d1a808-12bb-42e9-8395-6091c5423216" providerId="ADAL" clId="{16B7D173-72BC-493D-96C8-FFBB7693A41D}" dt="2023-12-12T06:09:22.342" v="415" actId="26606"/>
          <ac:spMkLst>
            <pc:docMk/>
            <pc:sldMk cId="2896385493" sldId="270"/>
            <ac:spMk id="103" creationId="{01AD250C-F2EA-449F-9B14-DF5BB674C500}"/>
          </ac:spMkLst>
        </pc:spChg>
        <pc:spChg chg="add del">
          <ac:chgData name="MD. ATIK ISHRAK SUJON" userId="82d1a808-12bb-42e9-8395-6091c5423216" providerId="ADAL" clId="{16B7D173-72BC-493D-96C8-FFBB7693A41D}" dt="2023-12-12T06:09:22.342" v="415" actId="26606"/>
          <ac:spMkLst>
            <pc:docMk/>
            <pc:sldMk cId="2896385493" sldId="270"/>
            <ac:spMk id="104" creationId="{4E78424C-6FD0-41F8-9CAA-5DC19C42359F}"/>
          </ac:spMkLst>
        </pc:spChg>
        <pc:spChg chg="add del">
          <ac:chgData name="MD. ATIK ISHRAK SUJON" userId="82d1a808-12bb-42e9-8395-6091c5423216" providerId="ADAL" clId="{16B7D173-72BC-493D-96C8-FFBB7693A41D}" dt="2023-12-12T06:09:22.342" v="415" actId="26606"/>
          <ac:spMkLst>
            <pc:docMk/>
            <pc:sldMk cId="2896385493" sldId="270"/>
            <ac:spMk id="105" creationId="{DD136760-57DC-4301-8BEA-B71AD2D13905}"/>
          </ac:spMkLst>
        </pc:spChg>
        <pc:spChg chg="add del">
          <ac:chgData name="MD. ATIK ISHRAK SUJON" userId="82d1a808-12bb-42e9-8395-6091c5423216" providerId="ADAL" clId="{16B7D173-72BC-493D-96C8-FFBB7693A41D}" dt="2023-12-12T06:09:22.342" v="415" actId="26606"/>
          <ac:spMkLst>
            <pc:docMk/>
            <pc:sldMk cId="2896385493" sldId="270"/>
            <ac:spMk id="106" creationId="{BDC58DEA-1307-4F44-AD47-E613D8B76A89}"/>
          </ac:spMkLst>
        </pc:spChg>
        <pc:spChg chg="add del">
          <ac:chgData name="MD. ATIK ISHRAK SUJON" userId="82d1a808-12bb-42e9-8395-6091c5423216" providerId="ADAL" clId="{16B7D173-72BC-493D-96C8-FFBB7693A41D}" dt="2023-12-12T06:09:22.342" v="415" actId="26606"/>
          <ac:spMkLst>
            <pc:docMk/>
            <pc:sldMk cId="2896385493" sldId="270"/>
            <ac:spMk id="107" creationId="{C99B912D-1E4B-42AF-A2BE-CFEFEC916EE7}"/>
          </ac:spMkLst>
        </pc:spChg>
        <pc:spChg chg="add del">
          <ac:chgData name="MD. ATIK ISHRAK SUJON" userId="82d1a808-12bb-42e9-8395-6091c5423216" providerId="ADAL" clId="{16B7D173-72BC-493D-96C8-FFBB7693A41D}" dt="2023-12-12T06:11:47.221" v="479" actId="26606"/>
          <ac:spMkLst>
            <pc:docMk/>
            <pc:sldMk cId="2896385493" sldId="270"/>
            <ac:spMk id="108" creationId="{D80CFA21-AB7C-4BEB-9BFF-05764FBBF3C6}"/>
          </ac:spMkLst>
        </pc:spChg>
        <pc:spChg chg="add del">
          <ac:chgData name="MD. ATIK ISHRAK SUJON" userId="82d1a808-12bb-42e9-8395-6091c5423216" providerId="ADAL" clId="{16B7D173-72BC-493D-96C8-FFBB7693A41D}" dt="2023-12-12T06:09:26.302" v="417" actId="26606"/>
          <ac:spMkLst>
            <pc:docMk/>
            <pc:sldMk cId="2896385493" sldId="270"/>
            <ac:spMk id="111" creationId="{C393B4A7-6ABF-423D-A762-3CDB4897A833}"/>
          </ac:spMkLst>
        </pc:spChg>
        <pc:spChg chg="add del">
          <ac:chgData name="MD. ATIK ISHRAK SUJON" userId="82d1a808-12bb-42e9-8395-6091c5423216" providerId="ADAL" clId="{16B7D173-72BC-493D-96C8-FFBB7693A41D}" dt="2023-12-12T06:09:26.302" v="417" actId="26606"/>
          <ac:spMkLst>
            <pc:docMk/>
            <pc:sldMk cId="2896385493" sldId="270"/>
            <ac:spMk id="114" creationId="{01AD250C-F2EA-449F-9B14-DF5BB674C500}"/>
          </ac:spMkLst>
        </pc:spChg>
        <pc:spChg chg="add del">
          <ac:chgData name="MD. ATIK ISHRAK SUJON" userId="82d1a808-12bb-42e9-8395-6091c5423216" providerId="ADAL" clId="{16B7D173-72BC-493D-96C8-FFBB7693A41D}" dt="2023-12-12T06:09:26.302" v="417" actId="26606"/>
          <ac:spMkLst>
            <pc:docMk/>
            <pc:sldMk cId="2896385493" sldId="270"/>
            <ac:spMk id="115" creationId="{F747F1B4-B831-4277-8AB0-32767F7EB7BF}"/>
          </ac:spMkLst>
        </pc:spChg>
        <pc:spChg chg="add del">
          <ac:chgData name="MD. ATIK ISHRAK SUJON" userId="82d1a808-12bb-42e9-8395-6091c5423216" providerId="ADAL" clId="{16B7D173-72BC-493D-96C8-FFBB7693A41D}" dt="2023-12-12T06:09:26.302" v="417" actId="26606"/>
          <ac:spMkLst>
            <pc:docMk/>
            <pc:sldMk cId="2896385493" sldId="270"/>
            <ac:spMk id="116" creationId="{D80CFA21-AB7C-4BEB-9BFF-05764FBBF3C6}"/>
          </ac:spMkLst>
        </pc:spChg>
        <pc:spChg chg="add del">
          <ac:chgData name="MD. ATIK ISHRAK SUJON" userId="82d1a808-12bb-42e9-8395-6091c5423216" providerId="ADAL" clId="{16B7D173-72BC-493D-96C8-FFBB7693A41D}" dt="2023-12-12T06:09:26.302" v="417" actId="26606"/>
          <ac:spMkLst>
            <pc:docMk/>
            <pc:sldMk cId="2896385493" sldId="270"/>
            <ac:spMk id="117" creationId="{12F7E335-851A-4CAE-B09F-E657819D4600}"/>
          </ac:spMkLst>
        </pc:spChg>
        <pc:spChg chg="add del">
          <ac:chgData name="MD. ATIK ISHRAK SUJON" userId="82d1a808-12bb-42e9-8395-6091c5423216" providerId="ADAL" clId="{16B7D173-72BC-493D-96C8-FFBB7693A41D}" dt="2023-12-12T06:09:26.302" v="417" actId="26606"/>
          <ac:spMkLst>
            <pc:docMk/>
            <pc:sldMk cId="2896385493" sldId="270"/>
            <ac:spMk id="118" creationId="{10B541F0-7F6E-402E-84D8-CF96EACA5FBC}"/>
          </ac:spMkLst>
        </pc:spChg>
        <pc:spChg chg="add del">
          <ac:chgData name="MD. ATIK ISHRAK SUJON" userId="82d1a808-12bb-42e9-8395-6091c5423216" providerId="ADAL" clId="{16B7D173-72BC-493D-96C8-FFBB7693A41D}" dt="2023-12-12T06:11:47.221" v="479" actId="26606"/>
          <ac:spMkLst>
            <pc:docMk/>
            <pc:sldMk cId="2896385493" sldId="270"/>
            <ac:spMk id="119" creationId="{12F7E335-851A-4CAE-B09F-E657819D4600}"/>
          </ac:spMkLst>
        </pc:spChg>
        <pc:spChg chg="add del">
          <ac:chgData name="MD. ATIK ISHRAK SUJON" userId="82d1a808-12bb-42e9-8395-6091c5423216" providerId="ADAL" clId="{16B7D173-72BC-493D-96C8-FFBB7693A41D}" dt="2023-12-12T06:09:27.588" v="419" actId="26606"/>
          <ac:spMkLst>
            <pc:docMk/>
            <pc:sldMk cId="2896385493" sldId="270"/>
            <ac:spMk id="122" creationId="{C393B4A7-6ABF-423D-A762-3CDB4897A833}"/>
          </ac:spMkLst>
        </pc:spChg>
        <pc:spChg chg="add del">
          <ac:chgData name="MD. ATIK ISHRAK SUJON" userId="82d1a808-12bb-42e9-8395-6091c5423216" providerId="ADAL" clId="{16B7D173-72BC-493D-96C8-FFBB7693A41D}" dt="2023-12-12T06:09:27.588" v="419" actId="26606"/>
          <ac:spMkLst>
            <pc:docMk/>
            <pc:sldMk cId="2896385493" sldId="270"/>
            <ac:spMk id="125" creationId="{01AD250C-F2EA-449F-9B14-DF5BB674C500}"/>
          </ac:spMkLst>
        </pc:spChg>
        <pc:spChg chg="add del">
          <ac:chgData name="MD. ATIK ISHRAK SUJON" userId="82d1a808-12bb-42e9-8395-6091c5423216" providerId="ADAL" clId="{16B7D173-72BC-493D-96C8-FFBB7693A41D}" dt="2023-12-12T06:09:27.588" v="419" actId="26606"/>
          <ac:spMkLst>
            <pc:docMk/>
            <pc:sldMk cId="2896385493" sldId="270"/>
            <ac:spMk id="126" creationId="{47AEA421-5F29-4BA7-9360-2501B5987921}"/>
          </ac:spMkLst>
        </pc:spChg>
        <pc:spChg chg="add del">
          <ac:chgData name="MD. ATIK ISHRAK SUJON" userId="82d1a808-12bb-42e9-8395-6091c5423216" providerId="ADAL" clId="{16B7D173-72BC-493D-96C8-FFBB7693A41D}" dt="2023-12-12T06:09:27.588" v="419" actId="26606"/>
          <ac:spMkLst>
            <pc:docMk/>
            <pc:sldMk cId="2896385493" sldId="270"/>
            <ac:spMk id="127" creationId="{9348F0CB-4904-4DEF-BDD4-ADEC2DCCCBD7}"/>
          </ac:spMkLst>
        </pc:spChg>
        <pc:spChg chg="add del">
          <ac:chgData name="MD. ATIK ISHRAK SUJON" userId="82d1a808-12bb-42e9-8395-6091c5423216" providerId="ADAL" clId="{16B7D173-72BC-493D-96C8-FFBB7693A41D}" dt="2023-12-12T06:09:27.588" v="419" actId="26606"/>
          <ac:spMkLst>
            <pc:docMk/>
            <pc:sldMk cId="2896385493" sldId="270"/>
            <ac:spMk id="128" creationId="{1583E1B8-79B3-49BB-8704-58E4AB1AF213}"/>
          </ac:spMkLst>
        </pc:spChg>
        <pc:spChg chg="add del">
          <ac:chgData name="MD. ATIK ISHRAK SUJON" userId="82d1a808-12bb-42e9-8395-6091c5423216" providerId="ADAL" clId="{16B7D173-72BC-493D-96C8-FFBB7693A41D}" dt="2023-12-12T06:09:27.588" v="419" actId="26606"/>
          <ac:spMkLst>
            <pc:docMk/>
            <pc:sldMk cId="2896385493" sldId="270"/>
            <ac:spMk id="129" creationId="{7BB34D5F-2B87-438E-8236-69C6068D47A4}"/>
          </ac:spMkLst>
        </pc:spChg>
        <pc:spChg chg="add del">
          <ac:chgData name="MD. ATIK ISHRAK SUJON" userId="82d1a808-12bb-42e9-8395-6091c5423216" providerId="ADAL" clId="{16B7D173-72BC-493D-96C8-FFBB7693A41D}" dt="2023-12-12T06:11:47.221" v="479" actId="26606"/>
          <ac:spMkLst>
            <pc:docMk/>
            <pc:sldMk cId="2896385493" sldId="270"/>
            <ac:spMk id="130" creationId="{10B541F0-7F6E-402E-84D8-CF96EACA5FBC}"/>
          </ac:spMkLst>
        </pc:spChg>
        <pc:spChg chg="add del">
          <ac:chgData name="MD. ATIK ISHRAK SUJON" userId="82d1a808-12bb-42e9-8395-6091c5423216" providerId="ADAL" clId="{16B7D173-72BC-493D-96C8-FFBB7693A41D}" dt="2023-12-12T06:11:48.625" v="481" actId="26606"/>
          <ac:spMkLst>
            <pc:docMk/>
            <pc:sldMk cId="2896385493" sldId="270"/>
            <ac:spMk id="134" creationId="{C393B4A7-6ABF-423D-A762-3CDB4897A833}"/>
          </ac:spMkLst>
        </pc:spChg>
        <pc:spChg chg="add del">
          <ac:chgData name="MD. ATIK ISHRAK SUJON" userId="82d1a808-12bb-42e9-8395-6091c5423216" providerId="ADAL" clId="{16B7D173-72BC-493D-96C8-FFBB7693A41D}" dt="2023-12-12T06:11:48.625" v="481" actId="26606"/>
          <ac:spMkLst>
            <pc:docMk/>
            <pc:sldMk cId="2896385493" sldId="270"/>
            <ac:spMk id="137" creationId="{01AD250C-F2EA-449F-9B14-DF5BB674C500}"/>
          </ac:spMkLst>
        </pc:spChg>
        <pc:spChg chg="add del">
          <ac:chgData name="MD. ATIK ISHRAK SUJON" userId="82d1a808-12bb-42e9-8395-6091c5423216" providerId="ADAL" clId="{16B7D173-72BC-493D-96C8-FFBB7693A41D}" dt="2023-12-12T06:11:48.625" v="481" actId="26606"/>
          <ac:spMkLst>
            <pc:docMk/>
            <pc:sldMk cId="2896385493" sldId="270"/>
            <ac:spMk id="138" creationId="{ABE6F9A3-300E-47F5-B41C-C8C5E758DE7C}"/>
          </ac:spMkLst>
        </pc:spChg>
        <pc:spChg chg="add del">
          <ac:chgData name="MD. ATIK ISHRAK SUJON" userId="82d1a808-12bb-42e9-8395-6091c5423216" providerId="ADAL" clId="{16B7D173-72BC-493D-96C8-FFBB7693A41D}" dt="2023-12-12T06:11:48.625" v="481" actId="26606"/>
          <ac:spMkLst>
            <pc:docMk/>
            <pc:sldMk cId="2896385493" sldId="270"/>
            <ac:spMk id="139" creationId="{61B4701B-39FE-43B8-86AA-D6B8789C2207}"/>
          </ac:spMkLst>
        </pc:spChg>
        <pc:spChg chg="add del">
          <ac:chgData name="MD. ATIK ISHRAK SUJON" userId="82d1a808-12bb-42e9-8395-6091c5423216" providerId="ADAL" clId="{16B7D173-72BC-493D-96C8-FFBB7693A41D}" dt="2023-12-12T06:11:48.625" v="481" actId="26606"/>
          <ac:spMkLst>
            <pc:docMk/>
            <pc:sldMk cId="2896385493" sldId="270"/>
            <ac:spMk id="140" creationId="{E9A7EF13-49FA-4355-971A-34B065F35022}"/>
          </ac:spMkLst>
        </pc:spChg>
        <pc:spChg chg="add del">
          <ac:chgData name="MD. ATIK ISHRAK SUJON" userId="82d1a808-12bb-42e9-8395-6091c5423216" providerId="ADAL" clId="{16B7D173-72BC-493D-96C8-FFBB7693A41D}" dt="2023-12-12T06:11:48.625" v="481" actId="26606"/>
          <ac:spMkLst>
            <pc:docMk/>
            <pc:sldMk cId="2896385493" sldId="270"/>
            <ac:spMk id="141" creationId="{92CF3C3E-0F7B-4F0C-8EBD-BDD38E9C66F5}"/>
          </ac:spMkLst>
        </pc:spChg>
        <pc:spChg chg="add del">
          <ac:chgData name="MD. ATIK ISHRAK SUJON" userId="82d1a808-12bb-42e9-8395-6091c5423216" providerId="ADAL" clId="{16B7D173-72BC-493D-96C8-FFBB7693A41D}" dt="2023-12-12T06:11:50.461" v="483" actId="26606"/>
          <ac:spMkLst>
            <pc:docMk/>
            <pc:sldMk cId="2896385493" sldId="270"/>
            <ac:spMk id="145" creationId="{C393B4A7-6ABF-423D-A762-3CDB4897A833}"/>
          </ac:spMkLst>
        </pc:spChg>
        <pc:spChg chg="add del">
          <ac:chgData name="MD. ATIK ISHRAK SUJON" userId="82d1a808-12bb-42e9-8395-6091c5423216" providerId="ADAL" clId="{16B7D173-72BC-493D-96C8-FFBB7693A41D}" dt="2023-12-12T06:11:50.461" v="483" actId="26606"/>
          <ac:spMkLst>
            <pc:docMk/>
            <pc:sldMk cId="2896385493" sldId="270"/>
            <ac:spMk id="148" creationId="{01AD250C-F2EA-449F-9B14-DF5BB674C500}"/>
          </ac:spMkLst>
        </pc:spChg>
        <pc:spChg chg="add del">
          <ac:chgData name="MD. ATIK ISHRAK SUJON" userId="82d1a808-12bb-42e9-8395-6091c5423216" providerId="ADAL" clId="{16B7D173-72BC-493D-96C8-FFBB7693A41D}" dt="2023-12-12T06:38:03.528" v="813" actId="26606"/>
          <ac:spMkLst>
            <pc:docMk/>
            <pc:sldMk cId="2896385493" sldId="270"/>
            <ac:spMk id="149" creationId="{C393B4A7-6ABF-423D-A762-3CDB4897A833}"/>
          </ac:spMkLst>
        </pc:spChg>
        <pc:spChg chg="add del">
          <ac:chgData name="MD. ATIK ISHRAK SUJON" userId="82d1a808-12bb-42e9-8395-6091c5423216" providerId="ADAL" clId="{16B7D173-72BC-493D-96C8-FFBB7693A41D}" dt="2023-12-12T06:11:51.822" v="485" actId="26606"/>
          <ac:spMkLst>
            <pc:docMk/>
            <pc:sldMk cId="2896385493" sldId="270"/>
            <ac:spMk id="152" creationId="{C393B4A7-6ABF-423D-A762-3CDB4897A833}"/>
          </ac:spMkLst>
        </pc:spChg>
        <pc:spChg chg="add del">
          <ac:chgData name="MD. ATIK ISHRAK SUJON" userId="82d1a808-12bb-42e9-8395-6091c5423216" providerId="ADAL" clId="{16B7D173-72BC-493D-96C8-FFBB7693A41D}" dt="2023-12-12T06:11:51.822" v="485" actId="26606"/>
          <ac:spMkLst>
            <pc:docMk/>
            <pc:sldMk cId="2896385493" sldId="270"/>
            <ac:spMk id="155" creationId="{01AD250C-F2EA-449F-9B14-DF5BB674C500}"/>
          </ac:spMkLst>
        </pc:spChg>
        <pc:spChg chg="add del">
          <ac:chgData name="MD. ATIK ISHRAK SUJON" userId="82d1a808-12bb-42e9-8395-6091c5423216" providerId="ADAL" clId="{16B7D173-72BC-493D-96C8-FFBB7693A41D}" dt="2023-12-12T06:11:51.822" v="485" actId="26606"/>
          <ac:spMkLst>
            <pc:docMk/>
            <pc:sldMk cId="2896385493" sldId="270"/>
            <ac:spMk id="156" creationId="{ABE6F9A3-300E-47F5-B41C-C8C5E758DE7C}"/>
          </ac:spMkLst>
        </pc:spChg>
        <pc:spChg chg="add del">
          <ac:chgData name="MD. ATIK ISHRAK SUJON" userId="82d1a808-12bb-42e9-8395-6091c5423216" providerId="ADAL" clId="{16B7D173-72BC-493D-96C8-FFBB7693A41D}" dt="2023-12-12T06:11:51.822" v="485" actId="26606"/>
          <ac:spMkLst>
            <pc:docMk/>
            <pc:sldMk cId="2896385493" sldId="270"/>
            <ac:spMk id="157" creationId="{61B4701B-39FE-43B8-86AA-D6B8789C2207}"/>
          </ac:spMkLst>
        </pc:spChg>
        <pc:spChg chg="add del">
          <ac:chgData name="MD. ATIK ISHRAK SUJON" userId="82d1a808-12bb-42e9-8395-6091c5423216" providerId="ADAL" clId="{16B7D173-72BC-493D-96C8-FFBB7693A41D}" dt="2023-12-12T06:11:51.822" v="485" actId="26606"/>
          <ac:spMkLst>
            <pc:docMk/>
            <pc:sldMk cId="2896385493" sldId="270"/>
            <ac:spMk id="158" creationId="{E9A7EF13-49FA-4355-971A-34B065F35022}"/>
          </ac:spMkLst>
        </pc:spChg>
        <pc:spChg chg="add del">
          <ac:chgData name="MD. ATIK ISHRAK SUJON" userId="82d1a808-12bb-42e9-8395-6091c5423216" providerId="ADAL" clId="{16B7D173-72BC-493D-96C8-FFBB7693A41D}" dt="2023-12-12T06:11:51.822" v="485" actId="26606"/>
          <ac:spMkLst>
            <pc:docMk/>
            <pc:sldMk cId="2896385493" sldId="270"/>
            <ac:spMk id="159" creationId="{92CF3C3E-0F7B-4F0C-8EBD-BDD38E9C66F5}"/>
          </ac:spMkLst>
        </pc:spChg>
        <pc:spChg chg="add del">
          <ac:chgData name="MD. ATIK ISHRAK SUJON" userId="82d1a808-12bb-42e9-8395-6091c5423216" providerId="ADAL" clId="{16B7D173-72BC-493D-96C8-FFBB7693A41D}" dt="2023-12-12T06:11:55.356" v="487" actId="26606"/>
          <ac:spMkLst>
            <pc:docMk/>
            <pc:sldMk cId="2896385493" sldId="270"/>
            <ac:spMk id="163" creationId="{C393B4A7-6ABF-423D-A762-3CDB4897A833}"/>
          </ac:spMkLst>
        </pc:spChg>
        <pc:spChg chg="add del">
          <ac:chgData name="MD. ATIK ISHRAK SUJON" userId="82d1a808-12bb-42e9-8395-6091c5423216" providerId="ADAL" clId="{16B7D173-72BC-493D-96C8-FFBB7693A41D}" dt="2023-12-12T06:11:55.356" v="487" actId="26606"/>
          <ac:spMkLst>
            <pc:docMk/>
            <pc:sldMk cId="2896385493" sldId="270"/>
            <ac:spMk id="166" creationId="{01AD250C-F2EA-449F-9B14-DF5BB674C500}"/>
          </ac:spMkLst>
        </pc:spChg>
        <pc:spChg chg="add del">
          <ac:chgData name="MD. ATIK ISHRAK SUJON" userId="82d1a808-12bb-42e9-8395-6091c5423216" providerId="ADAL" clId="{16B7D173-72BC-493D-96C8-FFBB7693A41D}" dt="2023-12-12T06:11:55.356" v="487" actId="26606"/>
          <ac:spMkLst>
            <pc:docMk/>
            <pc:sldMk cId="2896385493" sldId="270"/>
            <ac:spMk id="167" creationId="{F747F1B4-B831-4277-8AB0-32767F7EB7BF}"/>
          </ac:spMkLst>
        </pc:spChg>
        <pc:spChg chg="add del">
          <ac:chgData name="MD. ATIK ISHRAK SUJON" userId="82d1a808-12bb-42e9-8395-6091c5423216" providerId="ADAL" clId="{16B7D173-72BC-493D-96C8-FFBB7693A41D}" dt="2023-12-12T06:11:55.356" v="487" actId="26606"/>
          <ac:spMkLst>
            <pc:docMk/>
            <pc:sldMk cId="2896385493" sldId="270"/>
            <ac:spMk id="168" creationId="{D80CFA21-AB7C-4BEB-9BFF-05764FBBF3C6}"/>
          </ac:spMkLst>
        </pc:spChg>
        <pc:spChg chg="add del">
          <ac:chgData name="MD. ATIK ISHRAK SUJON" userId="82d1a808-12bb-42e9-8395-6091c5423216" providerId="ADAL" clId="{16B7D173-72BC-493D-96C8-FFBB7693A41D}" dt="2023-12-12T06:11:55.356" v="487" actId="26606"/>
          <ac:spMkLst>
            <pc:docMk/>
            <pc:sldMk cId="2896385493" sldId="270"/>
            <ac:spMk id="169" creationId="{12F7E335-851A-4CAE-B09F-E657819D4600}"/>
          </ac:spMkLst>
        </pc:spChg>
        <pc:spChg chg="add del">
          <ac:chgData name="MD. ATIK ISHRAK SUJON" userId="82d1a808-12bb-42e9-8395-6091c5423216" providerId="ADAL" clId="{16B7D173-72BC-493D-96C8-FFBB7693A41D}" dt="2023-12-12T06:11:55.356" v="487" actId="26606"/>
          <ac:spMkLst>
            <pc:docMk/>
            <pc:sldMk cId="2896385493" sldId="270"/>
            <ac:spMk id="170" creationId="{10B541F0-7F6E-402E-84D8-CF96EACA5FBC}"/>
          </ac:spMkLst>
        </pc:spChg>
        <pc:spChg chg="add del">
          <ac:chgData name="MD. ATIK ISHRAK SUJON" userId="82d1a808-12bb-42e9-8395-6091c5423216" providerId="ADAL" clId="{16B7D173-72BC-493D-96C8-FFBB7693A41D}" dt="2023-12-12T06:11:58.978" v="489" actId="26606"/>
          <ac:spMkLst>
            <pc:docMk/>
            <pc:sldMk cId="2896385493" sldId="270"/>
            <ac:spMk id="174" creationId="{C393B4A7-6ABF-423D-A762-3CDB4897A833}"/>
          </ac:spMkLst>
        </pc:spChg>
        <pc:spChg chg="add del">
          <ac:chgData name="MD. ATIK ISHRAK SUJON" userId="82d1a808-12bb-42e9-8395-6091c5423216" providerId="ADAL" clId="{16B7D173-72BC-493D-96C8-FFBB7693A41D}" dt="2023-12-12T06:11:58.978" v="489" actId="26606"/>
          <ac:spMkLst>
            <pc:docMk/>
            <pc:sldMk cId="2896385493" sldId="270"/>
            <ac:spMk id="177" creationId="{01AD250C-F2EA-449F-9B14-DF5BB674C500}"/>
          </ac:spMkLst>
        </pc:spChg>
        <pc:spChg chg="add del">
          <ac:chgData name="MD. ATIK ISHRAK SUJON" userId="82d1a808-12bb-42e9-8395-6091c5423216" providerId="ADAL" clId="{16B7D173-72BC-493D-96C8-FFBB7693A41D}" dt="2023-12-12T06:38:03.528" v="813" actId="26606"/>
          <ac:spMkLst>
            <pc:docMk/>
            <pc:sldMk cId="2896385493" sldId="270"/>
            <ac:spMk id="178" creationId="{01AD250C-F2EA-449F-9B14-DF5BB674C500}"/>
          </ac:spMkLst>
        </pc:spChg>
        <pc:spChg chg="add del">
          <ac:chgData name="MD. ATIK ISHRAK SUJON" userId="82d1a808-12bb-42e9-8395-6091c5423216" providerId="ADAL" clId="{16B7D173-72BC-493D-96C8-FFBB7693A41D}" dt="2023-12-12T06:12:00.731" v="491" actId="26606"/>
          <ac:spMkLst>
            <pc:docMk/>
            <pc:sldMk cId="2896385493" sldId="270"/>
            <ac:spMk id="181" creationId="{C393B4A7-6ABF-423D-A762-3CDB4897A833}"/>
          </ac:spMkLst>
        </pc:spChg>
        <pc:spChg chg="add del">
          <ac:chgData name="MD. ATIK ISHRAK SUJON" userId="82d1a808-12bb-42e9-8395-6091c5423216" providerId="ADAL" clId="{16B7D173-72BC-493D-96C8-FFBB7693A41D}" dt="2023-12-12T06:12:00.731" v="491" actId="26606"/>
          <ac:spMkLst>
            <pc:docMk/>
            <pc:sldMk cId="2896385493" sldId="270"/>
            <ac:spMk id="184" creationId="{01AD250C-F2EA-449F-9B14-DF5BB674C500}"/>
          </ac:spMkLst>
        </pc:spChg>
        <pc:spChg chg="add del">
          <ac:chgData name="MD. ATIK ISHRAK SUJON" userId="82d1a808-12bb-42e9-8395-6091c5423216" providerId="ADAL" clId="{16B7D173-72BC-493D-96C8-FFBB7693A41D}" dt="2023-12-12T06:12:00.731" v="491" actId="26606"/>
          <ac:spMkLst>
            <pc:docMk/>
            <pc:sldMk cId="2896385493" sldId="270"/>
            <ac:spMk id="185" creationId="{F747F1B4-B831-4277-8AB0-32767F7EB7BF}"/>
          </ac:spMkLst>
        </pc:spChg>
        <pc:spChg chg="add del">
          <ac:chgData name="MD. ATIK ISHRAK SUJON" userId="82d1a808-12bb-42e9-8395-6091c5423216" providerId="ADAL" clId="{16B7D173-72BC-493D-96C8-FFBB7693A41D}" dt="2023-12-12T06:12:00.731" v="491" actId="26606"/>
          <ac:spMkLst>
            <pc:docMk/>
            <pc:sldMk cId="2896385493" sldId="270"/>
            <ac:spMk id="186" creationId="{D80CFA21-AB7C-4BEB-9BFF-05764FBBF3C6}"/>
          </ac:spMkLst>
        </pc:spChg>
        <pc:spChg chg="add del">
          <ac:chgData name="MD. ATIK ISHRAK SUJON" userId="82d1a808-12bb-42e9-8395-6091c5423216" providerId="ADAL" clId="{16B7D173-72BC-493D-96C8-FFBB7693A41D}" dt="2023-12-12T06:12:00.731" v="491" actId="26606"/>
          <ac:spMkLst>
            <pc:docMk/>
            <pc:sldMk cId="2896385493" sldId="270"/>
            <ac:spMk id="187" creationId="{12F7E335-851A-4CAE-B09F-E657819D4600}"/>
          </ac:spMkLst>
        </pc:spChg>
        <pc:spChg chg="add del">
          <ac:chgData name="MD. ATIK ISHRAK SUJON" userId="82d1a808-12bb-42e9-8395-6091c5423216" providerId="ADAL" clId="{16B7D173-72BC-493D-96C8-FFBB7693A41D}" dt="2023-12-12T06:12:00.731" v="491" actId="26606"/>
          <ac:spMkLst>
            <pc:docMk/>
            <pc:sldMk cId="2896385493" sldId="270"/>
            <ac:spMk id="188" creationId="{10B541F0-7F6E-402E-84D8-CF96EACA5FBC}"/>
          </ac:spMkLst>
        </pc:spChg>
        <pc:spChg chg="add del">
          <ac:chgData name="MD. ATIK ISHRAK SUJON" userId="82d1a808-12bb-42e9-8395-6091c5423216" providerId="ADAL" clId="{16B7D173-72BC-493D-96C8-FFBB7693A41D}" dt="2023-12-12T06:38:03.528" v="813" actId="26606"/>
          <ac:spMkLst>
            <pc:docMk/>
            <pc:sldMk cId="2896385493" sldId="270"/>
            <ac:spMk id="189" creationId="{F747F1B4-B831-4277-8AB0-32767F7EB7BF}"/>
          </ac:spMkLst>
        </pc:spChg>
        <pc:spChg chg="add del">
          <ac:chgData name="MD. ATIK ISHRAK SUJON" userId="82d1a808-12bb-42e9-8395-6091c5423216" providerId="ADAL" clId="{16B7D173-72BC-493D-96C8-FFBB7693A41D}" dt="2023-12-12T06:12:02.051" v="493" actId="26606"/>
          <ac:spMkLst>
            <pc:docMk/>
            <pc:sldMk cId="2896385493" sldId="270"/>
            <ac:spMk id="192" creationId="{C393B4A7-6ABF-423D-A762-3CDB4897A833}"/>
          </ac:spMkLst>
        </pc:spChg>
        <pc:spChg chg="add del">
          <ac:chgData name="MD. ATIK ISHRAK SUJON" userId="82d1a808-12bb-42e9-8395-6091c5423216" providerId="ADAL" clId="{16B7D173-72BC-493D-96C8-FFBB7693A41D}" dt="2023-12-12T06:12:02.051" v="493" actId="26606"/>
          <ac:spMkLst>
            <pc:docMk/>
            <pc:sldMk cId="2896385493" sldId="270"/>
            <ac:spMk id="195" creationId="{01AD250C-F2EA-449F-9B14-DF5BB674C500}"/>
          </ac:spMkLst>
        </pc:spChg>
        <pc:spChg chg="add del">
          <ac:chgData name="MD. ATIK ISHRAK SUJON" userId="82d1a808-12bb-42e9-8395-6091c5423216" providerId="ADAL" clId="{16B7D173-72BC-493D-96C8-FFBB7693A41D}" dt="2023-12-12T06:12:02.051" v="493" actId="26606"/>
          <ac:spMkLst>
            <pc:docMk/>
            <pc:sldMk cId="2896385493" sldId="270"/>
            <ac:spMk id="196" creationId="{47AEA421-5F29-4BA7-9360-2501B5987921}"/>
          </ac:spMkLst>
        </pc:spChg>
        <pc:spChg chg="add del">
          <ac:chgData name="MD. ATIK ISHRAK SUJON" userId="82d1a808-12bb-42e9-8395-6091c5423216" providerId="ADAL" clId="{16B7D173-72BC-493D-96C8-FFBB7693A41D}" dt="2023-12-12T06:12:02.051" v="493" actId="26606"/>
          <ac:spMkLst>
            <pc:docMk/>
            <pc:sldMk cId="2896385493" sldId="270"/>
            <ac:spMk id="197" creationId="{9348F0CB-4904-4DEF-BDD4-ADEC2DCCCBD7}"/>
          </ac:spMkLst>
        </pc:spChg>
        <pc:spChg chg="add del">
          <ac:chgData name="MD. ATIK ISHRAK SUJON" userId="82d1a808-12bb-42e9-8395-6091c5423216" providerId="ADAL" clId="{16B7D173-72BC-493D-96C8-FFBB7693A41D}" dt="2023-12-12T06:12:02.051" v="493" actId="26606"/>
          <ac:spMkLst>
            <pc:docMk/>
            <pc:sldMk cId="2896385493" sldId="270"/>
            <ac:spMk id="198" creationId="{1583E1B8-79B3-49BB-8704-58E4AB1AF213}"/>
          </ac:spMkLst>
        </pc:spChg>
        <pc:spChg chg="add del">
          <ac:chgData name="MD. ATIK ISHRAK SUJON" userId="82d1a808-12bb-42e9-8395-6091c5423216" providerId="ADAL" clId="{16B7D173-72BC-493D-96C8-FFBB7693A41D}" dt="2023-12-12T06:12:02.051" v="493" actId="26606"/>
          <ac:spMkLst>
            <pc:docMk/>
            <pc:sldMk cId="2896385493" sldId="270"/>
            <ac:spMk id="199" creationId="{7BB34D5F-2B87-438E-8236-69C6068D47A4}"/>
          </ac:spMkLst>
        </pc:spChg>
        <pc:spChg chg="add del">
          <ac:chgData name="MD. ATIK ISHRAK SUJON" userId="82d1a808-12bb-42e9-8395-6091c5423216" providerId="ADAL" clId="{16B7D173-72BC-493D-96C8-FFBB7693A41D}" dt="2023-12-12T06:38:03.528" v="813" actId="26606"/>
          <ac:spMkLst>
            <pc:docMk/>
            <pc:sldMk cId="2896385493" sldId="270"/>
            <ac:spMk id="200" creationId="{D80CFA21-AB7C-4BEB-9BFF-05764FBBF3C6}"/>
          </ac:spMkLst>
        </pc:spChg>
        <pc:spChg chg="add del">
          <ac:chgData name="MD. ATIK ISHRAK SUJON" userId="82d1a808-12bb-42e9-8395-6091c5423216" providerId="ADAL" clId="{16B7D173-72BC-493D-96C8-FFBB7693A41D}" dt="2023-12-12T06:12:02.878" v="495" actId="26606"/>
          <ac:spMkLst>
            <pc:docMk/>
            <pc:sldMk cId="2896385493" sldId="270"/>
            <ac:spMk id="203" creationId="{C393B4A7-6ABF-423D-A762-3CDB4897A833}"/>
          </ac:spMkLst>
        </pc:spChg>
        <pc:spChg chg="add del">
          <ac:chgData name="MD. ATIK ISHRAK SUJON" userId="82d1a808-12bb-42e9-8395-6091c5423216" providerId="ADAL" clId="{16B7D173-72BC-493D-96C8-FFBB7693A41D}" dt="2023-12-12T06:12:02.878" v="495" actId="26606"/>
          <ac:spMkLst>
            <pc:docMk/>
            <pc:sldMk cId="2896385493" sldId="270"/>
            <ac:spMk id="206" creationId="{01AD250C-F2EA-449F-9B14-DF5BB674C500}"/>
          </ac:spMkLst>
        </pc:spChg>
        <pc:spChg chg="add del">
          <ac:chgData name="MD. ATIK ISHRAK SUJON" userId="82d1a808-12bb-42e9-8395-6091c5423216" providerId="ADAL" clId="{16B7D173-72BC-493D-96C8-FFBB7693A41D}" dt="2023-12-12T06:12:02.878" v="495" actId="26606"/>
          <ac:spMkLst>
            <pc:docMk/>
            <pc:sldMk cId="2896385493" sldId="270"/>
            <ac:spMk id="207" creationId="{F747F1B4-B831-4277-8AB0-32767F7EB7BF}"/>
          </ac:spMkLst>
        </pc:spChg>
        <pc:spChg chg="add del">
          <ac:chgData name="MD. ATIK ISHRAK SUJON" userId="82d1a808-12bb-42e9-8395-6091c5423216" providerId="ADAL" clId="{16B7D173-72BC-493D-96C8-FFBB7693A41D}" dt="2023-12-12T06:12:02.878" v="495" actId="26606"/>
          <ac:spMkLst>
            <pc:docMk/>
            <pc:sldMk cId="2896385493" sldId="270"/>
            <ac:spMk id="208" creationId="{D80CFA21-AB7C-4BEB-9BFF-05764FBBF3C6}"/>
          </ac:spMkLst>
        </pc:spChg>
        <pc:spChg chg="add del">
          <ac:chgData name="MD. ATIK ISHRAK SUJON" userId="82d1a808-12bb-42e9-8395-6091c5423216" providerId="ADAL" clId="{16B7D173-72BC-493D-96C8-FFBB7693A41D}" dt="2023-12-12T06:12:02.878" v="495" actId="26606"/>
          <ac:spMkLst>
            <pc:docMk/>
            <pc:sldMk cId="2896385493" sldId="270"/>
            <ac:spMk id="209" creationId="{12F7E335-851A-4CAE-B09F-E657819D4600}"/>
          </ac:spMkLst>
        </pc:spChg>
        <pc:spChg chg="add del">
          <ac:chgData name="MD. ATIK ISHRAK SUJON" userId="82d1a808-12bb-42e9-8395-6091c5423216" providerId="ADAL" clId="{16B7D173-72BC-493D-96C8-FFBB7693A41D}" dt="2023-12-12T06:12:02.878" v="495" actId="26606"/>
          <ac:spMkLst>
            <pc:docMk/>
            <pc:sldMk cId="2896385493" sldId="270"/>
            <ac:spMk id="210" creationId="{10B541F0-7F6E-402E-84D8-CF96EACA5FBC}"/>
          </ac:spMkLst>
        </pc:spChg>
        <pc:spChg chg="add del">
          <ac:chgData name="MD. ATIK ISHRAK SUJON" userId="82d1a808-12bb-42e9-8395-6091c5423216" providerId="ADAL" clId="{16B7D173-72BC-493D-96C8-FFBB7693A41D}" dt="2023-12-12T06:38:03.528" v="813" actId="26606"/>
          <ac:spMkLst>
            <pc:docMk/>
            <pc:sldMk cId="2896385493" sldId="270"/>
            <ac:spMk id="211" creationId="{12F7E335-851A-4CAE-B09F-E657819D4600}"/>
          </ac:spMkLst>
        </pc:spChg>
        <pc:spChg chg="add del">
          <ac:chgData name="MD. ATIK ISHRAK SUJON" userId="82d1a808-12bb-42e9-8395-6091c5423216" providerId="ADAL" clId="{16B7D173-72BC-493D-96C8-FFBB7693A41D}" dt="2023-12-12T06:12:07.418" v="497" actId="26606"/>
          <ac:spMkLst>
            <pc:docMk/>
            <pc:sldMk cId="2896385493" sldId="270"/>
            <ac:spMk id="214" creationId="{C393B4A7-6ABF-423D-A762-3CDB4897A833}"/>
          </ac:spMkLst>
        </pc:spChg>
        <pc:spChg chg="add del">
          <ac:chgData name="MD. ATIK ISHRAK SUJON" userId="82d1a808-12bb-42e9-8395-6091c5423216" providerId="ADAL" clId="{16B7D173-72BC-493D-96C8-FFBB7693A41D}" dt="2023-12-12T06:12:07.418" v="497" actId="26606"/>
          <ac:spMkLst>
            <pc:docMk/>
            <pc:sldMk cId="2896385493" sldId="270"/>
            <ac:spMk id="217" creationId="{01AD250C-F2EA-449F-9B14-DF5BB674C500}"/>
          </ac:spMkLst>
        </pc:spChg>
        <pc:spChg chg="add del">
          <ac:chgData name="MD. ATIK ISHRAK SUJON" userId="82d1a808-12bb-42e9-8395-6091c5423216" providerId="ADAL" clId="{16B7D173-72BC-493D-96C8-FFBB7693A41D}" dt="2023-12-12T06:12:07.418" v="497" actId="26606"/>
          <ac:spMkLst>
            <pc:docMk/>
            <pc:sldMk cId="2896385493" sldId="270"/>
            <ac:spMk id="218" creationId="{F747F1B4-B831-4277-8AB0-32767F7EB7BF}"/>
          </ac:spMkLst>
        </pc:spChg>
        <pc:spChg chg="add del">
          <ac:chgData name="MD. ATIK ISHRAK SUJON" userId="82d1a808-12bb-42e9-8395-6091c5423216" providerId="ADAL" clId="{16B7D173-72BC-493D-96C8-FFBB7693A41D}" dt="2023-12-12T06:12:07.418" v="497" actId="26606"/>
          <ac:spMkLst>
            <pc:docMk/>
            <pc:sldMk cId="2896385493" sldId="270"/>
            <ac:spMk id="219" creationId="{D80CFA21-AB7C-4BEB-9BFF-05764FBBF3C6}"/>
          </ac:spMkLst>
        </pc:spChg>
        <pc:spChg chg="add del">
          <ac:chgData name="MD. ATIK ISHRAK SUJON" userId="82d1a808-12bb-42e9-8395-6091c5423216" providerId="ADAL" clId="{16B7D173-72BC-493D-96C8-FFBB7693A41D}" dt="2023-12-12T06:12:07.418" v="497" actId="26606"/>
          <ac:spMkLst>
            <pc:docMk/>
            <pc:sldMk cId="2896385493" sldId="270"/>
            <ac:spMk id="220" creationId="{12F7E335-851A-4CAE-B09F-E657819D4600}"/>
          </ac:spMkLst>
        </pc:spChg>
        <pc:spChg chg="add del">
          <ac:chgData name="MD. ATIK ISHRAK SUJON" userId="82d1a808-12bb-42e9-8395-6091c5423216" providerId="ADAL" clId="{16B7D173-72BC-493D-96C8-FFBB7693A41D}" dt="2023-12-12T06:12:07.418" v="497" actId="26606"/>
          <ac:spMkLst>
            <pc:docMk/>
            <pc:sldMk cId="2896385493" sldId="270"/>
            <ac:spMk id="221" creationId="{10B541F0-7F6E-402E-84D8-CF96EACA5FBC}"/>
          </ac:spMkLst>
        </pc:spChg>
        <pc:spChg chg="add del">
          <ac:chgData name="MD. ATIK ISHRAK SUJON" userId="82d1a808-12bb-42e9-8395-6091c5423216" providerId="ADAL" clId="{16B7D173-72BC-493D-96C8-FFBB7693A41D}" dt="2023-12-12T06:38:03.528" v="813" actId="26606"/>
          <ac:spMkLst>
            <pc:docMk/>
            <pc:sldMk cId="2896385493" sldId="270"/>
            <ac:spMk id="222" creationId="{10B541F0-7F6E-402E-84D8-CF96EACA5FBC}"/>
          </ac:spMkLst>
        </pc:spChg>
        <pc:spChg chg="add del">
          <ac:chgData name="MD. ATIK ISHRAK SUJON" userId="82d1a808-12bb-42e9-8395-6091c5423216" providerId="ADAL" clId="{16B7D173-72BC-493D-96C8-FFBB7693A41D}" dt="2023-12-12T06:12:08.790" v="499" actId="26606"/>
          <ac:spMkLst>
            <pc:docMk/>
            <pc:sldMk cId="2896385493" sldId="270"/>
            <ac:spMk id="225" creationId="{C393B4A7-6ABF-423D-A762-3CDB4897A833}"/>
          </ac:spMkLst>
        </pc:spChg>
        <pc:spChg chg="add del">
          <ac:chgData name="MD. ATIK ISHRAK SUJON" userId="82d1a808-12bb-42e9-8395-6091c5423216" providerId="ADAL" clId="{16B7D173-72BC-493D-96C8-FFBB7693A41D}" dt="2023-12-12T06:12:08.790" v="499" actId="26606"/>
          <ac:spMkLst>
            <pc:docMk/>
            <pc:sldMk cId="2896385493" sldId="270"/>
            <ac:spMk id="228" creationId="{01AD250C-F2EA-449F-9B14-DF5BB674C500}"/>
          </ac:spMkLst>
        </pc:spChg>
        <pc:spChg chg="add del">
          <ac:chgData name="MD. ATIK ISHRAK SUJON" userId="82d1a808-12bb-42e9-8395-6091c5423216" providerId="ADAL" clId="{16B7D173-72BC-493D-96C8-FFBB7693A41D}" dt="2023-12-12T06:12:08.790" v="499" actId="26606"/>
          <ac:spMkLst>
            <pc:docMk/>
            <pc:sldMk cId="2896385493" sldId="270"/>
            <ac:spMk id="229" creationId="{4E78424C-6FD0-41F8-9CAA-5DC19C42359F}"/>
          </ac:spMkLst>
        </pc:spChg>
        <pc:spChg chg="add del">
          <ac:chgData name="MD. ATIK ISHRAK SUJON" userId="82d1a808-12bb-42e9-8395-6091c5423216" providerId="ADAL" clId="{16B7D173-72BC-493D-96C8-FFBB7693A41D}" dt="2023-12-12T06:12:08.790" v="499" actId="26606"/>
          <ac:spMkLst>
            <pc:docMk/>
            <pc:sldMk cId="2896385493" sldId="270"/>
            <ac:spMk id="230" creationId="{DD136760-57DC-4301-8BEA-B71AD2D13905}"/>
          </ac:spMkLst>
        </pc:spChg>
        <pc:spChg chg="add del">
          <ac:chgData name="MD. ATIK ISHRAK SUJON" userId="82d1a808-12bb-42e9-8395-6091c5423216" providerId="ADAL" clId="{16B7D173-72BC-493D-96C8-FFBB7693A41D}" dt="2023-12-12T06:12:08.790" v="499" actId="26606"/>
          <ac:spMkLst>
            <pc:docMk/>
            <pc:sldMk cId="2896385493" sldId="270"/>
            <ac:spMk id="231" creationId="{BDC58DEA-1307-4F44-AD47-E613D8B76A89}"/>
          </ac:spMkLst>
        </pc:spChg>
        <pc:spChg chg="add del">
          <ac:chgData name="MD. ATIK ISHRAK SUJON" userId="82d1a808-12bb-42e9-8395-6091c5423216" providerId="ADAL" clId="{16B7D173-72BC-493D-96C8-FFBB7693A41D}" dt="2023-12-12T06:12:08.790" v="499" actId="26606"/>
          <ac:spMkLst>
            <pc:docMk/>
            <pc:sldMk cId="2896385493" sldId="270"/>
            <ac:spMk id="232" creationId="{C99B912D-1E4B-42AF-A2BE-CFEFEC916EE7}"/>
          </ac:spMkLst>
        </pc:spChg>
        <pc:spChg chg="add del">
          <ac:chgData name="MD. ATIK ISHRAK SUJON" userId="82d1a808-12bb-42e9-8395-6091c5423216" providerId="ADAL" clId="{16B7D173-72BC-493D-96C8-FFBB7693A41D}" dt="2023-12-12T06:12:10.106" v="501" actId="26606"/>
          <ac:spMkLst>
            <pc:docMk/>
            <pc:sldMk cId="2896385493" sldId="270"/>
            <ac:spMk id="236" creationId="{C393B4A7-6ABF-423D-A762-3CDB4897A833}"/>
          </ac:spMkLst>
        </pc:spChg>
        <pc:spChg chg="add del">
          <ac:chgData name="MD. ATIK ISHRAK SUJON" userId="82d1a808-12bb-42e9-8395-6091c5423216" providerId="ADAL" clId="{16B7D173-72BC-493D-96C8-FFBB7693A41D}" dt="2023-12-12T06:12:10.106" v="501" actId="26606"/>
          <ac:spMkLst>
            <pc:docMk/>
            <pc:sldMk cId="2896385493" sldId="270"/>
            <ac:spMk id="239" creationId="{01AD250C-F2EA-449F-9B14-DF5BB674C500}"/>
          </ac:spMkLst>
        </pc:spChg>
        <pc:spChg chg="add del">
          <ac:chgData name="MD. ATIK ISHRAK SUJON" userId="82d1a808-12bb-42e9-8395-6091c5423216" providerId="ADAL" clId="{16B7D173-72BC-493D-96C8-FFBB7693A41D}" dt="2023-12-12T06:12:13.836" v="503" actId="26606"/>
          <ac:spMkLst>
            <pc:docMk/>
            <pc:sldMk cId="2896385493" sldId="270"/>
            <ac:spMk id="243" creationId="{C393B4A7-6ABF-423D-A762-3CDB4897A833}"/>
          </ac:spMkLst>
        </pc:spChg>
        <pc:spChg chg="add del">
          <ac:chgData name="MD. ATIK ISHRAK SUJON" userId="82d1a808-12bb-42e9-8395-6091c5423216" providerId="ADAL" clId="{16B7D173-72BC-493D-96C8-FFBB7693A41D}" dt="2023-12-12T06:12:13.836" v="503" actId="26606"/>
          <ac:spMkLst>
            <pc:docMk/>
            <pc:sldMk cId="2896385493" sldId="270"/>
            <ac:spMk id="246" creationId="{01AD250C-F2EA-449F-9B14-DF5BB674C500}"/>
          </ac:spMkLst>
        </pc:spChg>
        <pc:spChg chg="add del">
          <ac:chgData name="MD. ATIK ISHRAK SUJON" userId="82d1a808-12bb-42e9-8395-6091c5423216" providerId="ADAL" clId="{16B7D173-72BC-493D-96C8-FFBB7693A41D}" dt="2023-12-12T06:12:13.836" v="503" actId="26606"/>
          <ac:spMkLst>
            <pc:docMk/>
            <pc:sldMk cId="2896385493" sldId="270"/>
            <ac:spMk id="247" creationId="{4E78424C-6FD0-41F8-9CAA-5DC19C42359F}"/>
          </ac:spMkLst>
        </pc:spChg>
        <pc:spChg chg="add del">
          <ac:chgData name="MD. ATIK ISHRAK SUJON" userId="82d1a808-12bb-42e9-8395-6091c5423216" providerId="ADAL" clId="{16B7D173-72BC-493D-96C8-FFBB7693A41D}" dt="2023-12-12T06:12:13.836" v="503" actId="26606"/>
          <ac:spMkLst>
            <pc:docMk/>
            <pc:sldMk cId="2896385493" sldId="270"/>
            <ac:spMk id="248" creationId="{DD136760-57DC-4301-8BEA-B71AD2D13905}"/>
          </ac:spMkLst>
        </pc:spChg>
        <pc:spChg chg="add del">
          <ac:chgData name="MD. ATIK ISHRAK SUJON" userId="82d1a808-12bb-42e9-8395-6091c5423216" providerId="ADAL" clId="{16B7D173-72BC-493D-96C8-FFBB7693A41D}" dt="2023-12-12T06:12:13.836" v="503" actId="26606"/>
          <ac:spMkLst>
            <pc:docMk/>
            <pc:sldMk cId="2896385493" sldId="270"/>
            <ac:spMk id="249" creationId="{BDC58DEA-1307-4F44-AD47-E613D8B76A89}"/>
          </ac:spMkLst>
        </pc:spChg>
        <pc:spChg chg="add del">
          <ac:chgData name="MD. ATIK ISHRAK SUJON" userId="82d1a808-12bb-42e9-8395-6091c5423216" providerId="ADAL" clId="{16B7D173-72BC-493D-96C8-FFBB7693A41D}" dt="2023-12-12T06:12:13.836" v="503" actId="26606"/>
          <ac:spMkLst>
            <pc:docMk/>
            <pc:sldMk cId="2896385493" sldId="270"/>
            <ac:spMk id="250" creationId="{C99B912D-1E4B-42AF-A2BE-CFEFEC916EE7}"/>
          </ac:spMkLst>
        </pc:spChg>
        <pc:spChg chg="add del">
          <ac:chgData name="MD. ATIK ISHRAK SUJON" userId="82d1a808-12bb-42e9-8395-6091c5423216" providerId="ADAL" clId="{16B7D173-72BC-493D-96C8-FFBB7693A41D}" dt="2023-12-12T06:12:15.318" v="505" actId="26606"/>
          <ac:spMkLst>
            <pc:docMk/>
            <pc:sldMk cId="2896385493" sldId="270"/>
            <ac:spMk id="254" creationId="{C393B4A7-6ABF-423D-A762-3CDB4897A833}"/>
          </ac:spMkLst>
        </pc:spChg>
        <pc:spChg chg="add del">
          <ac:chgData name="MD. ATIK ISHRAK SUJON" userId="82d1a808-12bb-42e9-8395-6091c5423216" providerId="ADAL" clId="{16B7D173-72BC-493D-96C8-FFBB7693A41D}" dt="2023-12-12T06:12:15.318" v="505" actId="26606"/>
          <ac:spMkLst>
            <pc:docMk/>
            <pc:sldMk cId="2896385493" sldId="270"/>
            <ac:spMk id="257" creationId="{01AD250C-F2EA-449F-9B14-DF5BB674C500}"/>
          </ac:spMkLst>
        </pc:spChg>
        <pc:spChg chg="add del">
          <ac:chgData name="MD. ATIK ISHRAK SUJON" userId="82d1a808-12bb-42e9-8395-6091c5423216" providerId="ADAL" clId="{16B7D173-72BC-493D-96C8-FFBB7693A41D}" dt="2023-12-12T06:38:01.818" v="810" actId="26606"/>
          <ac:spMkLst>
            <pc:docMk/>
            <pc:sldMk cId="2896385493" sldId="270"/>
            <ac:spMk id="258" creationId="{C393B4A7-6ABF-423D-A762-3CDB4897A833}"/>
          </ac:spMkLst>
        </pc:spChg>
        <pc:spChg chg="add del">
          <ac:chgData name="MD. ATIK ISHRAK SUJON" userId="82d1a808-12bb-42e9-8395-6091c5423216" providerId="ADAL" clId="{16B7D173-72BC-493D-96C8-FFBB7693A41D}" dt="2023-12-12T06:12:15.945" v="507" actId="26606"/>
          <ac:spMkLst>
            <pc:docMk/>
            <pc:sldMk cId="2896385493" sldId="270"/>
            <ac:spMk id="261" creationId="{C393B4A7-6ABF-423D-A762-3CDB4897A833}"/>
          </ac:spMkLst>
        </pc:spChg>
        <pc:spChg chg="add del">
          <ac:chgData name="MD. ATIK ISHRAK SUJON" userId="82d1a808-12bb-42e9-8395-6091c5423216" providerId="ADAL" clId="{16B7D173-72BC-493D-96C8-FFBB7693A41D}" dt="2023-12-12T06:12:15.945" v="507" actId="26606"/>
          <ac:spMkLst>
            <pc:docMk/>
            <pc:sldMk cId="2896385493" sldId="270"/>
            <ac:spMk id="264" creationId="{01AD250C-F2EA-449F-9B14-DF5BB674C500}"/>
          </ac:spMkLst>
        </pc:spChg>
        <pc:spChg chg="add del">
          <ac:chgData name="MD. ATIK ISHRAK SUJON" userId="82d1a808-12bb-42e9-8395-6091c5423216" providerId="ADAL" clId="{16B7D173-72BC-493D-96C8-FFBB7693A41D}" dt="2023-12-12T06:12:18.697" v="509" actId="26606"/>
          <ac:spMkLst>
            <pc:docMk/>
            <pc:sldMk cId="2896385493" sldId="270"/>
            <ac:spMk id="268" creationId="{C393B4A7-6ABF-423D-A762-3CDB4897A833}"/>
          </ac:spMkLst>
        </pc:spChg>
        <pc:spChg chg="add del">
          <ac:chgData name="MD. ATIK ISHRAK SUJON" userId="82d1a808-12bb-42e9-8395-6091c5423216" providerId="ADAL" clId="{16B7D173-72BC-493D-96C8-FFBB7693A41D}" dt="2023-12-12T06:12:18.697" v="509" actId="26606"/>
          <ac:spMkLst>
            <pc:docMk/>
            <pc:sldMk cId="2896385493" sldId="270"/>
            <ac:spMk id="271" creationId="{01AD250C-F2EA-449F-9B14-DF5BB674C500}"/>
          </ac:spMkLst>
        </pc:spChg>
        <pc:spChg chg="add del">
          <ac:chgData name="MD. ATIK ISHRAK SUJON" userId="82d1a808-12bb-42e9-8395-6091c5423216" providerId="ADAL" clId="{16B7D173-72BC-493D-96C8-FFBB7693A41D}" dt="2023-12-12T06:12:18.697" v="509" actId="26606"/>
          <ac:spMkLst>
            <pc:docMk/>
            <pc:sldMk cId="2896385493" sldId="270"/>
            <ac:spMk id="272" creationId="{B5541CD5-D7AC-4686-8783-CF5D1D4FC266}"/>
          </ac:spMkLst>
        </pc:spChg>
        <pc:spChg chg="add del">
          <ac:chgData name="MD. ATIK ISHRAK SUJON" userId="82d1a808-12bb-42e9-8395-6091c5423216" providerId="ADAL" clId="{16B7D173-72BC-493D-96C8-FFBB7693A41D}" dt="2023-12-12T06:12:18.697" v="509" actId="26606"/>
          <ac:spMkLst>
            <pc:docMk/>
            <pc:sldMk cId="2896385493" sldId="270"/>
            <ac:spMk id="273" creationId="{0420923D-0C6E-4656-9A01-EE9FB6345EB3}"/>
          </ac:spMkLst>
        </pc:spChg>
        <pc:spChg chg="add del">
          <ac:chgData name="MD. ATIK ISHRAK SUJON" userId="82d1a808-12bb-42e9-8395-6091c5423216" providerId="ADAL" clId="{16B7D173-72BC-493D-96C8-FFBB7693A41D}" dt="2023-12-12T06:12:18.697" v="509" actId="26606"/>
          <ac:spMkLst>
            <pc:docMk/>
            <pc:sldMk cId="2896385493" sldId="270"/>
            <ac:spMk id="274" creationId="{904D0A95-DEAA-4B8D-A340-BEC3A5DBCDDB}"/>
          </ac:spMkLst>
        </pc:spChg>
        <pc:spChg chg="add del">
          <ac:chgData name="MD. ATIK ISHRAK SUJON" userId="82d1a808-12bb-42e9-8395-6091c5423216" providerId="ADAL" clId="{16B7D173-72BC-493D-96C8-FFBB7693A41D}" dt="2023-12-12T06:38:01.818" v="810" actId="26606"/>
          <ac:spMkLst>
            <pc:docMk/>
            <pc:sldMk cId="2896385493" sldId="270"/>
            <ac:spMk id="275" creationId="{01AD250C-F2EA-449F-9B14-DF5BB674C500}"/>
          </ac:spMkLst>
        </pc:spChg>
        <pc:spChg chg="add del">
          <ac:chgData name="MD. ATIK ISHRAK SUJON" userId="82d1a808-12bb-42e9-8395-6091c5423216" providerId="ADAL" clId="{16B7D173-72BC-493D-96C8-FFBB7693A41D}" dt="2023-12-12T06:12:22.566" v="511" actId="26606"/>
          <ac:spMkLst>
            <pc:docMk/>
            <pc:sldMk cId="2896385493" sldId="270"/>
            <ac:spMk id="278" creationId="{C393B4A7-6ABF-423D-A762-3CDB4897A833}"/>
          </ac:spMkLst>
        </pc:spChg>
        <pc:spChg chg="add del">
          <ac:chgData name="MD. ATIK ISHRAK SUJON" userId="82d1a808-12bb-42e9-8395-6091c5423216" providerId="ADAL" clId="{16B7D173-72BC-493D-96C8-FFBB7693A41D}" dt="2023-12-12T06:12:22.566" v="511" actId="26606"/>
          <ac:spMkLst>
            <pc:docMk/>
            <pc:sldMk cId="2896385493" sldId="270"/>
            <ac:spMk id="281" creationId="{01AD250C-F2EA-449F-9B14-DF5BB674C500}"/>
          </ac:spMkLst>
        </pc:spChg>
        <pc:spChg chg="add del">
          <ac:chgData name="MD. ATIK ISHRAK SUJON" userId="82d1a808-12bb-42e9-8395-6091c5423216" providerId="ADAL" clId="{16B7D173-72BC-493D-96C8-FFBB7693A41D}" dt="2023-12-12T06:12:22.566" v="511" actId="26606"/>
          <ac:spMkLst>
            <pc:docMk/>
            <pc:sldMk cId="2896385493" sldId="270"/>
            <ac:spMk id="282" creationId="{B5541CD5-D7AC-4686-8783-CF5D1D4FC266}"/>
          </ac:spMkLst>
        </pc:spChg>
        <pc:spChg chg="add del">
          <ac:chgData name="MD. ATIK ISHRAK SUJON" userId="82d1a808-12bb-42e9-8395-6091c5423216" providerId="ADAL" clId="{16B7D173-72BC-493D-96C8-FFBB7693A41D}" dt="2023-12-12T06:12:22.566" v="511" actId="26606"/>
          <ac:spMkLst>
            <pc:docMk/>
            <pc:sldMk cId="2896385493" sldId="270"/>
            <ac:spMk id="283" creationId="{0420923D-0C6E-4656-9A01-EE9FB6345EB3}"/>
          </ac:spMkLst>
        </pc:spChg>
        <pc:spChg chg="add del">
          <ac:chgData name="MD. ATIK ISHRAK SUJON" userId="82d1a808-12bb-42e9-8395-6091c5423216" providerId="ADAL" clId="{16B7D173-72BC-493D-96C8-FFBB7693A41D}" dt="2023-12-12T06:12:22.566" v="511" actId="26606"/>
          <ac:spMkLst>
            <pc:docMk/>
            <pc:sldMk cId="2896385493" sldId="270"/>
            <ac:spMk id="284" creationId="{904D0A95-DEAA-4B8D-A340-BEC3A5DBCDDB}"/>
          </ac:spMkLst>
        </pc:spChg>
        <pc:spChg chg="add del">
          <ac:chgData name="MD. ATIK ISHRAK SUJON" userId="82d1a808-12bb-42e9-8395-6091c5423216" providerId="ADAL" clId="{16B7D173-72BC-493D-96C8-FFBB7693A41D}" dt="2023-12-12T06:16:30.155" v="538"/>
          <ac:spMkLst>
            <pc:docMk/>
            <pc:sldMk cId="2896385493" sldId="270"/>
            <ac:spMk id="288" creationId="{C393B4A7-6ABF-423D-A762-3CDB4897A833}"/>
          </ac:spMkLst>
        </pc:spChg>
        <pc:spChg chg="add del">
          <ac:chgData name="MD. ATIK ISHRAK SUJON" userId="82d1a808-12bb-42e9-8395-6091c5423216" providerId="ADAL" clId="{16B7D173-72BC-493D-96C8-FFBB7693A41D}" dt="2023-12-12T06:16:30.155" v="538"/>
          <ac:spMkLst>
            <pc:docMk/>
            <pc:sldMk cId="2896385493" sldId="270"/>
            <ac:spMk id="291" creationId="{01AD250C-F2EA-449F-9B14-DF5BB674C500}"/>
          </ac:spMkLst>
        </pc:spChg>
        <pc:spChg chg="add del">
          <ac:chgData name="MD. ATIK ISHRAK SUJON" userId="82d1a808-12bb-42e9-8395-6091c5423216" providerId="ADAL" clId="{16B7D173-72BC-493D-96C8-FFBB7693A41D}" dt="2023-12-12T06:16:30.155" v="538"/>
          <ac:spMkLst>
            <pc:docMk/>
            <pc:sldMk cId="2896385493" sldId="270"/>
            <ac:spMk id="292" creationId="{F747F1B4-B831-4277-8AB0-32767F7EB7BF}"/>
          </ac:spMkLst>
        </pc:spChg>
        <pc:spChg chg="add del">
          <ac:chgData name="MD. ATIK ISHRAK SUJON" userId="82d1a808-12bb-42e9-8395-6091c5423216" providerId="ADAL" clId="{16B7D173-72BC-493D-96C8-FFBB7693A41D}" dt="2023-12-12T06:16:30.155" v="538"/>
          <ac:spMkLst>
            <pc:docMk/>
            <pc:sldMk cId="2896385493" sldId="270"/>
            <ac:spMk id="293" creationId="{D80CFA21-AB7C-4BEB-9BFF-05764FBBF3C6}"/>
          </ac:spMkLst>
        </pc:spChg>
        <pc:spChg chg="add del">
          <ac:chgData name="MD. ATIK ISHRAK SUJON" userId="82d1a808-12bb-42e9-8395-6091c5423216" providerId="ADAL" clId="{16B7D173-72BC-493D-96C8-FFBB7693A41D}" dt="2023-12-12T06:16:30.155" v="538"/>
          <ac:spMkLst>
            <pc:docMk/>
            <pc:sldMk cId="2896385493" sldId="270"/>
            <ac:spMk id="294" creationId="{12F7E335-851A-4CAE-B09F-E657819D4600}"/>
          </ac:spMkLst>
        </pc:spChg>
        <pc:spChg chg="add del">
          <ac:chgData name="MD. ATIK ISHRAK SUJON" userId="82d1a808-12bb-42e9-8395-6091c5423216" providerId="ADAL" clId="{16B7D173-72BC-493D-96C8-FFBB7693A41D}" dt="2023-12-12T06:16:30.155" v="538"/>
          <ac:spMkLst>
            <pc:docMk/>
            <pc:sldMk cId="2896385493" sldId="270"/>
            <ac:spMk id="295" creationId="{10B541F0-7F6E-402E-84D8-CF96EACA5FBC}"/>
          </ac:spMkLst>
        </pc:spChg>
        <pc:spChg chg="add del">
          <ac:chgData name="MD. ATIK ISHRAK SUJON" userId="82d1a808-12bb-42e9-8395-6091c5423216" providerId="ADAL" clId="{16B7D173-72BC-493D-96C8-FFBB7693A41D}" dt="2023-12-12T06:38:03.469" v="812" actId="26606"/>
          <ac:spMkLst>
            <pc:docMk/>
            <pc:sldMk cId="2896385493" sldId="270"/>
            <ac:spMk id="297" creationId="{C393B4A7-6ABF-423D-A762-3CDB4897A833}"/>
          </ac:spMkLst>
        </pc:spChg>
        <pc:spChg chg="add del">
          <ac:chgData name="MD. ATIK ISHRAK SUJON" userId="82d1a808-12bb-42e9-8395-6091c5423216" providerId="ADAL" clId="{16B7D173-72BC-493D-96C8-FFBB7693A41D}" dt="2023-12-12T06:38:03.469" v="812" actId="26606"/>
          <ac:spMkLst>
            <pc:docMk/>
            <pc:sldMk cId="2896385493" sldId="270"/>
            <ac:spMk id="300" creationId="{01AD250C-F2EA-449F-9B14-DF5BB674C500}"/>
          </ac:spMkLst>
        </pc:spChg>
        <pc:spChg chg="add del">
          <ac:chgData name="MD. ATIK ISHRAK SUJON" userId="82d1a808-12bb-42e9-8395-6091c5423216" providerId="ADAL" clId="{16B7D173-72BC-493D-96C8-FFBB7693A41D}" dt="2023-12-12T06:38:03.469" v="812" actId="26606"/>
          <ac:spMkLst>
            <pc:docMk/>
            <pc:sldMk cId="2896385493" sldId="270"/>
            <ac:spMk id="301" creationId="{ABE6F9A3-300E-47F5-B41C-C8C5E758DE7C}"/>
          </ac:spMkLst>
        </pc:spChg>
        <pc:spChg chg="add del">
          <ac:chgData name="MD. ATIK ISHRAK SUJON" userId="82d1a808-12bb-42e9-8395-6091c5423216" providerId="ADAL" clId="{16B7D173-72BC-493D-96C8-FFBB7693A41D}" dt="2023-12-12T06:38:03.469" v="812" actId="26606"/>
          <ac:spMkLst>
            <pc:docMk/>
            <pc:sldMk cId="2896385493" sldId="270"/>
            <ac:spMk id="302" creationId="{61B4701B-39FE-43B8-86AA-D6B8789C2207}"/>
          </ac:spMkLst>
        </pc:spChg>
        <pc:spChg chg="add del">
          <ac:chgData name="MD. ATIK ISHRAK SUJON" userId="82d1a808-12bb-42e9-8395-6091c5423216" providerId="ADAL" clId="{16B7D173-72BC-493D-96C8-FFBB7693A41D}" dt="2023-12-12T06:38:03.469" v="812" actId="26606"/>
          <ac:spMkLst>
            <pc:docMk/>
            <pc:sldMk cId="2896385493" sldId="270"/>
            <ac:spMk id="303" creationId="{E9A7EF13-49FA-4355-971A-34B065F35022}"/>
          </ac:spMkLst>
        </pc:spChg>
        <pc:spChg chg="add del">
          <ac:chgData name="MD. ATIK ISHRAK SUJON" userId="82d1a808-12bb-42e9-8395-6091c5423216" providerId="ADAL" clId="{16B7D173-72BC-493D-96C8-FFBB7693A41D}" dt="2023-12-12T06:38:03.469" v="812" actId="26606"/>
          <ac:spMkLst>
            <pc:docMk/>
            <pc:sldMk cId="2896385493" sldId="270"/>
            <ac:spMk id="304" creationId="{92CF3C3E-0F7B-4F0C-8EBD-BDD38E9C66F5}"/>
          </ac:spMkLst>
        </pc:spChg>
        <pc:spChg chg="add del">
          <ac:chgData name="MD. ATIK ISHRAK SUJON" userId="82d1a808-12bb-42e9-8395-6091c5423216" providerId="ADAL" clId="{16B7D173-72BC-493D-96C8-FFBB7693A41D}" dt="2023-12-12T06:39:19.199" v="816"/>
          <ac:spMkLst>
            <pc:docMk/>
            <pc:sldMk cId="2896385493" sldId="270"/>
            <ac:spMk id="308" creationId="{C393B4A7-6ABF-423D-A762-3CDB4897A833}"/>
          </ac:spMkLst>
        </pc:spChg>
        <pc:spChg chg="add del">
          <ac:chgData name="MD. ATIK ISHRAK SUJON" userId="82d1a808-12bb-42e9-8395-6091c5423216" providerId="ADAL" clId="{16B7D173-72BC-493D-96C8-FFBB7693A41D}" dt="2023-12-12T06:39:19.199" v="816"/>
          <ac:spMkLst>
            <pc:docMk/>
            <pc:sldMk cId="2896385493" sldId="270"/>
            <ac:spMk id="311" creationId="{01AD250C-F2EA-449F-9B14-DF5BB674C500}"/>
          </ac:spMkLst>
        </pc:spChg>
        <pc:spChg chg="add del">
          <ac:chgData name="MD. ATIK ISHRAK SUJON" userId="82d1a808-12bb-42e9-8395-6091c5423216" providerId="ADAL" clId="{16B7D173-72BC-493D-96C8-FFBB7693A41D}" dt="2023-12-12T06:39:19.199" v="816"/>
          <ac:spMkLst>
            <pc:docMk/>
            <pc:sldMk cId="2896385493" sldId="270"/>
            <ac:spMk id="312" creationId="{F747F1B4-B831-4277-8AB0-32767F7EB7BF}"/>
          </ac:spMkLst>
        </pc:spChg>
        <pc:spChg chg="add del">
          <ac:chgData name="MD. ATIK ISHRAK SUJON" userId="82d1a808-12bb-42e9-8395-6091c5423216" providerId="ADAL" clId="{16B7D173-72BC-493D-96C8-FFBB7693A41D}" dt="2023-12-12T06:39:19.199" v="816"/>
          <ac:spMkLst>
            <pc:docMk/>
            <pc:sldMk cId="2896385493" sldId="270"/>
            <ac:spMk id="313" creationId="{D80CFA21-AB7C-4BEB-9BFF-05764FBBF3C6}"/>
          </ac:spMkLst>
        </pc:spChg>
        <pc:spChg chg="add del">
          <ac:chgData name="MD. ATIK ISHRAK SUJON" userId="82d1a808-12bb-42e9-8395-6091c5423216" providerId="ADAL" clId="{16B7D173-72BC-493D-96C8-FFBB7693A41D}" dt="2023-12-12T06:39:19.199" v="816"/>
          <ac:spMkLst>
            <pc:docMk/>
            <pc:sldMk cId="2896385493" sldId="270"/>
            <ac:spMk id="314" creationId="{12F7E335-851A-4CAE-B09F-E657819D4600}"/>
          </ac:spMkLst>
        </pc:spChg>
        <pc:spChg chg="add del">
          <ac:chgData name="MD. ATIK ISHRAK SUJON" userId="82d1a808-12bb-42e9-8395-6091c5423216" providerId="ADAL" clId="{16B7D173-72BC-493D-96C8-FFBB7693A41D}" dt="2023-12-12T06:39:19.199" v="816"/>
          <ac:spMkLst>
            <pc:docMk/>
            <pc:sldMk cId="2896385493" sldId="270"/>
            <ac:spMk id="315" creationId="{10B541F0-7F6E-402E-84D8-CF96EACA5FBC}"/>
          </ac:spMkLst>
        </pc:spChg>
        <pc:spChg chg="add del">
          <ac:chgData name="MD. ATIK ISHRAK SUJON" userId="82d1a808-12bb-42e9-8395-6091c5423216" providerId="ADAL" clId="{16B7D173-72BC-493D-96C8-FFBB7693A41D}" dt="2023-12-12T06:45:40.286" v="897"/>
          <ac:spMkLst>
            <pc:docMk/>
            <pc:sldMk cId="2896385493" sldId="270"/>
            <ac:spMk id="317" creationId="{C393B4A7-6ABF-423D-A762-3CDB4897A833}"/>
          </ac:spMkLst>
        </pc:spChg>
        <pc:spChg chg="add del">
          <ac:chgData name="MD. ATIK ISHRAK SUJON" userId="82d1a808-12bb-42e9-8395-6091c5423216" providerId="ADAL" clId="{16B7D173-72BC-493D-96C8-FFBB7693A41D}" dt="2023-12-12T06:45:40.286" v="897"/>
          <ac:spMkLst>
            <pc:docMk/>
            <pc:sldMk cId="2896385493" sldId="270"/>
            <ac:spMk id="320" creationId="{01AD250C-F2EA-449F-9B14-DF5BB674C500}"/>
          </ac:spMkLst>
        </pc:spChg>
        <pc:spChg chg="add del">
          <ac:chgData name="MD. ATIK ISHRAK SUJON" userId="82d1a808-12bb-42e9-8395-6091c5423216" providerId="ADAL" clId="{16B7D173-72BC-493D-96C8-FFBB7693A41D}" dt="2023-12-12T06:45:40.286" v="897"/>
          <ac:spMkLst>
            <pc:docMk/>
            <pc:sldMk cId="2896385493" sldId="270"/>
            <ac:spMk id="321" creationId="{F747F1B4-B831-4277-8AB0-32767F7EB7BF}"/>
          </ac:spMkLst>
        </pc:spChg>
        <pc:spChg chg="add del">
          <ac:chgData name="MD. ATIK ISHRAK SUJON" userId="82d1a808-12bb-42e9-8395-6091c5423216" providerId="ADAL" clId="{16B7D173-72BC-493D-96C8-FFBB7693A41D}" dt="2023-12-12T06:45:40.286" v="897"/>
          <ac:spMkLst>
            <pc:docMk/>
            <pc:sldMk cId="2896385493" sldId="270"/>
            <ac:spMk id="322" creationId="{D80CFA21-AB7C-4BEB-9BFF-05764FBBF3C6}"/>
          </ac:spMkLst>
        </pc:spChg>
        <pc:spChg chg="add del">
          <ac:chgData name="MD. ATIK ISHRAK SUJON" userId="82d1a808-12bb-42e9-8395-6091c5423216" providerId="ADAL" clId="{16B7D173-72BC-493D-96C8-FFBB7693A41D}" dt="2023-12-12T06:45:40.286" v="897"/>
          <ac:spMkLst>
            <pc:docMk/>
            <pc:sldMk cId="2896385493" sldId="270"/>
            <ac:spMk id="323" creationId="{12F7E335-851A-4CAE-B09F-E657819D4600}"/>
          </ac:spMkLst>
        </pc:spChg>
        <pc:spChg chg="add del">
          <ac:chgData name="MD. ATIK ISHRAK SUJON" userId="82d1a808-12bb-42e9-8395-6091c5423216" providerId="ADAL" clId="{16B7D173-72BC-493D-96C8-FFBB7693A41D}" dt="2023-12-12T06:45:40.286" v="897"/>
          <ac:spMkLst>
            <pc:docMk/>
            <pc:sldMk cId="2896385493" sldId="270"/>
            <ac:spMk id="324" creationId="{10B541F0-7F6E-402E-84D8-CF96EACA5FBC}"/>
          </ac:spMkLst>
        </pc:spChg>
        <pc:graphicFrameChg chg="mod ord modGraphic">
          <ac:chgData name="MD. ATIK ISHRAK SUJON" userId="82d1a808-12bb-42e9-8395-6091c5423216" providerId="ADAL" clId="{16B7D173-72BC-493D-96C8-FFBB7693A41D}" dt="2023-12-12T06:42:32.850" v="891" actId="26606"/>
          <ac:graphicFrameMkLst>
            <pc:docMk/>
            <pc:sldMk cId="2896385493" sldId="270"/>
            <ac:graphicFrameMk id="33" creationId="{7BC1F95D-CCD2-421B-B06B-706699FAAD5D}"/>
          </ac:graphicFrameMkLst>
        </pc:graphicFrameChg>
        <pc:picChg chg="add del">
          <ac:chgData name="MD. ATIK ISHRAK SUJON" userId="82d1a808-12bb-42e9-8395-6091c5423216" providerId="ADAL" clId="{16B7D173-72BC-493D-96C8-FFBB7693A41D}" dt="2023-12-12T06:12:22.603" v="512" actId="26606"/>
          <ac:picMkLst>
            <pc:docMk/>
            <pc:sldMk cId="2896385493" sldId="270"/>
            <ac:picMk id="35" creationId="{F1B8F9CB-890B-4CB8-B503-188A763E2FC1}"/>
          </ac:picMkLst>
        </pc:picChg>
        <pc:picChg chg="add del">
          <ac:chgData name="MD. ATIK ISHRAK SUJON" userId="82d1a808-12bb-42e9-8395-6091c5423216" providerId="ADAL" clId="{16B7D173-72BC-493D-96C8-FFBB7693A41D}" dt="2023-12-12T06:12:22.603" v="512" actId="26606"/>
          <ac:picMkLst>
            <pc:docMk/>
            <pc:sldMk cId="2896385493" sldId="270"/>
            <ac:picMk id="36" creationId="{AA632AB4-3837-4FD0-8B62-0A18B573F46D}"/>
          </ac:picMkLst>
        </pc:picChg>
        <pc:picChg chg="add del">
          <ac:chgData name="MD. ATIK ISHRAK SUJON" userId="82d1a808-12bb-42e9-8395-6091c5423216" providerId="ADAL" clId="{16B7D173-72BC-493D-96C8-FFBB7693A41D}" dt="2023-12-12T06:08:57.233" v="405" actId="26606"/>
          <ac:picMkLst>
            <pc:docMk/>
            <pc:sldMk cId="2896385493" sldId="270"/>
            <ac:picMk id="38" creationId="{F1B8F9CB-890B-4CB8-B503-188A763E2FC1}"/>
          </ac:picMkLst>
        </pc:picChg>
        <pc:picChg chg="add del">
          <ac:chgData name="MD. ATIK ISHRAK SUJON" userId="82d1a808-12bb-42e9-8395-6091c5423216" providerId="ADAL" clId="{16B7D173-72BC-493D-96C8-FFBB7693A41D}" dt="2023-12-12T06:12:22.603" v="512" actId="26606"/>
          <ac:picMkLst>
            <pc:docMk/>
            <pc:sldMk cId="2896385493" sldId="270"/>
            <ac:picMk id="39" creationId="{9CD2319A-6FA9-4EFB-9EDF-7304467425E8}"/>
          </ac:picMkLst>
        </pc:picChg>
        <pc:picChg chg="add del">
          <ac:chgData name="MD. ATIK ISHRAK SUJON" userId="82d1a808-12bb-42e9-8395-6091c5423216" providerId="ADAL" clId="{16B7D173-72BC-493D-96C8-FFBB7693A41D}" dt="2023-12-12T06:08:57.233" v="405" actId="26606"/>
          <ac:picMkLst>
            <pc:docMk/>
            <pc:sldMk cId="2896385493" sldId="270"/>
            <ac:picMk id="40" creationId="{AA632AB4-3837-4FD0-8B62-0A18B573F46D}"/>
          </ac:picMkLst>
        </pc:picChg>
        <pc:picChg chg="add del">
          <ac:chgData name="MD. ATIK ISHRAK SUJON" userId="82d1a808-12bb-42e9-8395-6091c5423216" providerId="ADAL" clId="{16B7D173-72BC-493D-96C8-FFBB7693A41D}" dt="2023-12-12T06:12:22.603" v="512" actId="26606"/>
          <ac:picMkLst>
            <pc:docMk/>
            <pc:sldMk cId="2896385493" sldId="270"/>
            <ac:picMk id="41" creationId="{D1692A93-3514-4486-8B67-CCA4E0259BCB}"/>
          </ac:picMkLst>
        </pc:picChg>
        <pc:picChg chg="add del">
          <ac:chgData name="MD. ATIK ISHRAK SUJON" userId="82d1a808-12bb-42e9-8395-6091c5423216" providerId="ADAL" clId="{16B7D173-72BC-493D-96C8-FFBB7693A41D}" dt="2023-12-12T06:08:57.233" v="405" actId="26606"/>
          <ac:picMkLst>
            <pc:docMk/>
            <pc:sldMk cId="2896385493" sldId="270"/>
            <ac:picMk id="44" creationId="{9CD2319A-6FA9-4EFB-9EDF-7304467425E8}"/>
          </ac:picMkLst>
        </pc:picChg>
        <pc:picChg chg="add del">
          <ac:chgData name="MD. ATIK ISHRAK SUJON" userId="82d1a808-12bb-42e9-8395-6091c5423216" providerId="ADAL" clId="{16B7D173-72BC-493D-96C8-FFBB7693A41D}" dt="2023-12-12T06:08:57.233" v="405" actId="26606"/>
          <ac:picMkLst>
            <pc:docMk/>
            <pc:sldMk cId="2896385493" sldId="270"/>
            <ac:picMk id="46" creationId="{D1692A93-3514-4486-8B67-CCA4E0259BCB}"/>
          </ac:picMkLst>
        </pc:picChg>
        <pc:picChg chg="add del">
          <ac:chgData name="MD. ATIK ISHRAK SUJON" userId="82d1a808-12bb-42e9-8395-6091c5423216" providerId="ADAL" clId="{16B7D173-72BC-493D-96C8-FFBB7693A41D}" dt="2023-12-12T06:11:47.221" v="479" actId="26606"/>
          <ac:picMkLst>
            <pc:docMk/>
            <pc:sldMk cId="2896385493" sldId="270"/>
            <ac:picMk id="53" creationId="{F1B8F9CB-890B-4CB8-B503-188A763E2FC1}"/>
          </ac:picMkLst>
        </pc:picChg>
        <pc:picChg chg="add del">
          <ac:chgData name="MD. ATIK ISHRAK SUJON" userId="82d1a808-12bb-42e9-8395-6091c5423216" providerId="ADAL" clId="{16B7D173-72BC-493D-96C8-FFBB7693A41D}" dt="2023-12-12T06:11:47.221" v="479" actId="26606"/>
          <ac:picMkLst>
            <pc:docMk/>
            <pc:sldMk cId="2896385493" sldId="270"/>
            <ac:picMk id="55" creationId="{AA632AB4-3837-4FD0-8B62-0A18B573F46D}"/>
          </ac:picMkLst>
        </pc:picChg>
        <pc:picChg chg="add del">
          <ac:chgData name="MD. ATIK ISHRAK SUJON" userId="82d1a808-12bb-42e9-8395-6091c5423216" providerId="ADAL" clId="{16B7D173-72BC-493D-96C8-FFBB7693A41D}" dt="2023-12-12T06:09:11.078" v="407" actId="26606"/>
          <ac:picMkLst>
            <pc:docMk/>
            <pc:sldMk cId="2896385493" sldId="270"/>
            <ac:picMk id="58" creationId="{F1B8F9CB-890B-4CB8-B503-188A763E2FC1}"/>
          </ac:picMkLst>
        </pc:picChg>
        <pc:picChg chg="add del">
          <ac:chgData name="MD. ATIK ISHRAK SUJON" userId="82d1a808-12bb-42e9-8395-6091c5423216" providerId="ADAL" clId="{16B7D173-72BC-493D-96C8-FFBB7693A41D}" dt="2023-12-12T06:09:11.078" v="407" actId="26606"/>
          <ac:picMkLst>
            <pc:docMk/>
            <pc:sldMk cId="2896385493" sldId="270"/>
            <ac:picMk id="59" creationId="{AA632AB4-3837-4FD0-8B62-0A18B573F46D}"/>
          </ac:picMkLst>
        </pc:picChg>
        <pc:picChg chg="add del">
          <ac:chgData name="MD. ATIK ISHRAK SUJON" userId="82d1a808-12bb-42e9-8395-6091c5423216" providerId="ADAL" clId="{16B7D173-72BC-493D-96C8-FFBB7693A41D}" dt="2023-12-12T06:09:11.078" v="407" actId="26606"/>
          <ac:picMkLst>
            <pc:docMk/>
            <pc:sldMk cId="2896385493" sldId="270"/>
            <ac:picMk id="61" creationId="{9CD2319A-6FA9-4EFB-9EDF-7304467425E8}"/>
          </ac:picMkLst>
        </pc:picChg>
        <pc:picChg chg="add del">
          <ac:chgData name="MD. ATIK ISHRAK SUJON" userId="82d1a808-12bb-42e9-8395-6091c5423216" providerId="ADAL" clId="{16B7D173-72BC-493D-96C8-FFBB7693A41D}" dt="2023-12-12T06:09:11.078" v="407" actId="26606"/>
          <ac:picMkLst>
            <pc:docMk/>
            <pc:sldMk cId="2896385493" sldId="270"/>
            <ac:picMk id="62" creationId="{D1692A93-3514-4486-8B67-CCA4E0259BCB}"/>
          </ac:picMkLst>
        </pc:picChg>
        <pc:picChg chg="add del">
          <ac:chgData name="MD. ATIK ISHRAK SUJON" userId="82d1a808-12bb-42e9-8395-6091c5423216" providerId="ADAL" clId="{16B7D173-72BC-493D-96C8-FFBB7693A41D}" dt="2023-12-12T06:09:13.178" v="409" actId="26606"/>
          <ac:picMkLst>
            <pc:docMk/>
            <pc:sldMk cId="2896385493" sldId="270"/>
            <ac:picMk id="69" creationId="{F1B8F9CB-890B-4CB8-B503-188A763E2FC1}"/>
          </ac:picMkLst>
        </pc:picChg>
        <pc:picChg chg="add del">
          <ac:chgData name="MD. ATIK ISHRAK SUJON" userId="82d1a808-12bb-42e9-8395-6091c5423216" providerId="ADAL" clId="{16B7D173-72BC-493D-96C8-FFBB7693A41D}" dt="2023-12-12T06:09:13.178" v="409" actId="26606"/>
          <ac:picMkLst>
            <pc:docMk/>
            <pc:sldMk cId="2896385493" sldId="270"/>
            <ac:picMk id="70" creationId="{AA632AB4-3837-4FD0-8B62-0A18B573F46D}"/>
          </ac:picMkLst>
        </pc:picChg>
        <pc:picChg chg="add del">
          <ac:chgData name="MD. ATIK ISHRAK SUJON" userId="82d1a808-12bb-42e9-8395-6091c5423216" providerId="ADAL" clId="{16B7D173-72BC-493D-96C8-FFBB7693A41D}" dt="2023-12-12T06:09:13.178" v="409" actId="26606"/>
          <ac:picMkLst>
            <pc:docMk/>
            <pc:sldMk cId="2896385493" sldId="270"/>
            <ac:picMk id="72" creationId="{9CD2319A-6FA9-4EFB-9EDF-7304467425E8}"/>
          </ac:picMkLst>
        </pc:picChg>
        <pc:picChg chg="add del">
          <ac:chgData name="MD. ATIK ISHRAK SUJON" userId="82d1a808-12bb-42e9-8395-6091c5423216" providerId="ADAL" clId="{16B7D173-72BC-493D-96C8-FFBB7693A41D}" dt="2023-12-12T06:09:13.178" v="409" actId="26606"/>
          <ac:picMkLst>
            <pc:docMk/>
            <pc:sldMk cId="2896385493" sldId="270"/>
            <ac:picMk id="73" creationId="{D1692A93-3514-4486-8B67-CCA4E0259BCB}"/>
          </ac:picMkLst>
        </pc:picChg>
        <pc:picChg chg="add del">
          <ac:chgData name="MD. ATIK ISHRAK SUJON" userId="82d1a808-12bb-42e9-8395-6091c5423216" providerId="ADAL" clId="{16B7D173-72BC-493D-96C8-FFBB7693A41D}" dt="2023-12-12T06:11:47.221" v="479" actId="26606"/>
          <ac:picMkLst>
            <pc:docMk/>
            <pc:sldMk cId="2896385493" sldId="270"/>
            <ac:picMk id="75" creationId="{9CD2319A-6FA9-4EFB-9EDF-7304467425E8}"/>
          </ac:picMkLst>
        </pc:picChg>
        <pc:picChg chg="add del">
          <ac:chgData name="MD. ATIK ISHRAK SUJON" userId="82d1a808-12bb-42e9-8395-6091c5423216" providerId="ADAL" clId="{16B7D173-72BC-493D-96C8-FFBB7693A41D}" dt="2023-12-12T06:09:19.382" v="411" actId="26606"/>
          <ac:picMkLst>
            <pc:docMk/>
            <pc:sldMk cId="2896385493" sldId="270"/>
            <ac:picMk id="76" creationId="{F1B8F9CB-890B-4CB8-B503-188A763E2FC1}"/>
          </ac:picMkLst>
        </pc:picChg>
        <pc:picChg chg="add del">
          <ac:chgData name="MD. ATIK ISHRAK SUJON" userId="82d1a808-12bb-42e9-8395-6091c5423216" providerId="ADAL" clId="{16B7D173-72BC-493D-96C8-FFBB7693A41D}" dt="2023-12-12T06:09:19.382" v="411" actId="26606"/>
          <ac:picMkLst>
            <pc:docMk/>
            <pc:sldMk cId="2896385493" sldId="270"/>
            <ac:picMk id="77" creationId="{AA632AB4-3837-4FD0-8B62-0A18B573F46D}"/>
          </ac:picMkLst>
        </pc:picChg>
        <pc:picChg chg="add del">
          <ac:chgData name="MD. ATIK ISHRAK SUJON" userId="82d1a808-12bb-42e9-8395-6091c5423216" providerId="ADAL" clId="{16B7D173-72BC-493D-96C8-FFBB7693A41D}" dt="2023-12-12T06:09:19.382" v="411" actId="26606"/>
          <ac:picMkLst>
            <pc:docMk/>
            <pc:sldMk cId="2896385493" sldId="270"/>
            <ac:picMk id="79" creationId="{9CD2319A-6FA9-4EFB-9EDF-7304467425E8}"/>
          </ac:picMkLst>
        </pc:picChg>
        <pc:picChg chg="add del">
          <ac:chgData name="MD. ATIK ISHRAK SUJON" userId="82d1a808-12bb-42e9-8395-6091c5423216" providerId="ADAL" clId="{16B7D173-72BC-493D-96C8-FFBB7693A41D}" dt="2023-12-12T06:09:19.382" v="411" actId="26606"/>
          <ac:picMkLst>
            <pc:docMk/>
            <pc:sldMk cId="2896385493" sldId="270"/>
            <ac:picMk id="80" creationId="{D1692A93-3514-4486-8B67-CCA4E0259BCB}"/>
          </ac:picMkLst>
        </pc:picChg>
        <pc:picChg chg="add del">
          <ac:chgData name="MD. ATIK ISHRAK SUJON" userId="82d1a808-12bb-42e9-8395-6091c5423216" providerId="ADAL" clId="{16B7D173-72BC-493D-96C8-FFBB7693A41D}" dt="2023-12-12T06:11:47.221" v="479" actId="26606"/>
          <ac:picMkLst>
            <pc:docMk/>
            <pc:sldMk cId="2896385493" sldId="270"/>
            <ac:picMk id="86" creationId="{D1692A93-3514-4486-8B67-CCA4E0259BCB}"/>
          </ac:picMkLst>
        </pc:picChg>
        <pc:picChg chg="add del">
          <ac:chgData name="MD. ATIK ISHRAK SUJON" userId="82d1a808-12bb-42e9-8395-6091c5423216" providerId="ADAL" clId="{16B7D173-72BC-493D-96C8-FFBB7693A41D}" dt="2023-12-12T06:09:20.982" v="413" actId="26606"/>
          <ac:picMkLst>
            <pc:docMk/>
            <pc:sldMk cId="2896385493" sldId="270"/>
            <ac:picMk id="87" creationId="{F1B8F9CB-890B-4CB8-B503-188A763E2FC1}"/>
          </ac:picMkLst>
        </pc:picChg>
        <pc:picChg chg="add del">
          <ac:chgData name="MD. ATIK ISHRAK SUJON" userId="82d1a808-12bb-42e9-8395-6091c5423216" providerId="ADAL" clId="{16B7D173-72BC-493D-96C8-FFBB7693A41D}" dt="2023-12-12T06:09:20.982" v="413" actId="26606"/>
          <ac:picMkLst>
            <pc:docMk/>
            <pc:sldMk cId="2896385493" sldId="270"/>
            <ac:picMk id="88" creationId="{AA632AB4-3837-4FD0-8B62-0A18B573F46D}"/>
          </ac:picMkLst>
        </pc:picChg>
        <pc:picChg chg="add del">
          <ac:chgData name="MD. ATIK ISHRAK SUJON" userId="82d1a808-12bb-42e9-8395-6091c5423216" providerId="ADAL" clId="{16B7D173-72BC-493D-96C8-FFBB7693A41D}" dt="2023-12-12T06:09:20.982" v="413" actId="26606"/>
          <ac:picMkLst>
            <pc:docMk/>
            <pc:sldMk cId="2896385493" sldId="270"/>
            <ac:picMk id="90" creationId="{9CD2319A-6FA9-4EFB-9EDF-7304467425E8}"/>
          </ac:picMkLst>
        </pc:picChg>
        <pc:picChg chg="add del">
          <ac:chgData name="MD. ATIK ISHRAK SUJON" userId="82d1a808-12bb-42e9-8395-6091c5423216" providerId="ADAL" clId="{16B7D173-72BC-493D-96C8-FFBB7693A41D}" dt="2023-12-12T06:09:20.982" v="413" actId="26606"/>
          <ac:picMkLst>
            <pc:docMk/>
            <pc:sldMk cId="2896385493" sldId="270"/>
            <ac:picMk id="91" creationId="{D1692A93-3514-4486-8B67-CCA4E0259BCB}"/>
          </ac:picMkLst>
        </pc:picChg>
        <pc:picChg chg="add del">
          <ac:chgData name="MD. ATIK ISHRAK SUJON" userId="82d1a808-12bb-42e9-8395-6091c5423216" providerId="ADAL" clId="{16B7D173-72BC-493D-96C8-FFBB7693A41D}" dt="2023-12-12T06:09:22.342" v="415" actId="26606"/>
          <ac:picMkLst>
            <pc:docMk/>
            <pc:sldMk cId="2896385493" sldId="270"/>
            <ac:picMk id="98" creationId="{F1B8F9CB-890B-4CB8-B503-188A763E2FC1}"/>
          </ac:picMkLst>
        </pc:picChg>
        <pc:picChg chg="add del">
          <ac:chgData name="MD. ATIK ISHRAK SUJON" userId="82d1a808-12bb-42e9-8395-6091c5423216" providerId="ADAL" clId="{16B7D173-72BC-493D-96C8-FFBB7693A41D}" dt="2023-12-12T06:09:22.342" v="415" actId="26606"/>
          <ac:picMkLst>
            <pc:docMk/>
            <pc:sldMk cId="2896385493" sldId="270"/>
            <ac:picMk id="99" creationId="{AA632AB4-3837-4FD0-8B62-0A18B573F46D}"/>
          </ac:picMkLst>
        </pc:picChg>
        <pc:picChg chg="add del">
          <ac:chgData name="MD. ATIK ISHRAK SUJON" userId="82d1a808-12bb-42e9-8395-6091c5423216" providerId="ADAL" clId="{16B7D173-72BC-493D-96C8-FFBB7693A41D}" dt="2023-12-12T06:09:22.342" v="415" actId="26606"/>
          <ac:picMkLst>
            <pc:docMk/>
            <pc:sldMk cId="2896385493" sldId="270"/>
            <ac:picMk id="101" creationId="{9CD2319A-6FA9-4EFB-9EDF-7304467425E8}"/>
          </ac:picMkLst>
        </pc:picChg>
        <pc:picChg chg="add del">
          <ac:chgData name="MD. ATIK ISHRAK SUJON" userId="82d1a808-12bb-42e9-8395-6091c5423216" providerId="ADAL" clId="{16B7D173-72BC-493D-96C8-FFBB7693A41D}" dt="2023-12-12T06:09:22.342" v="415" actId="26606"/>
          <ac:picMkLst>
            <pc:docMk/>
            <pc:sldMk cId="2896385493" sldId="270"/>
            <ac:picMk id="102" creationId="{D1692A93-3514-4486-8B67-CCA4E0259BCB}"/>
          </ac:picMkLst>
        </pc:picChg>
        <pc:picChg chg="add del">
          <ac:chgData name="MD. ATIK ISHRAK SUJON" userId="82d1a808-12bb-42e9-8395-6091c5423216" providerId="ADAL" clId="{16B7D173-72BC-493D-96C8-FFBB7693A41D}" dt="2023-12-12T06:09:26.302" v="417" actId="26606"/>
          <ac:picMkLst>
            <pc:docMk/>
            <pc:sldMk cId="2896385493" sldId="270"/>
            <ac:picMk id="109" creationId="{F1B8F9CB-890B-4CB8-B503-188A763E2FC1}"/>
          </ac:picMkLst>
        </pc:picChg>
        <pc:picChg chg="add del">
          <ac:chgData name="MD. ATIK ISHRAK SUJON" userId="82d1a808-12bb-42e9-8395-6091c5423216" providerId="ADAL" clId="{16B7D173-72BC-493D-96C8-FFBB7693A41D}" dt="2023-12-12T06:09:26.302" v="417" actId="26606"/>
          <ac:picMkLst>
            <pc:docMk/>
            <pc:sldMk cId="2896385493" sldId="270"/>
            <ac:picMk id="110" creationId="{AA632AB4-3837-4FD0-8B62-0A18B573F46D}"/>
          </ac:picMkLst>
        </pc:picChg>
        <pc:picChg chg="add del">
          <ac:chgData name="MD. ATIK ISHRAK SUJON" userId="82d1a808-12bb-42e9-8395-6091c5423216" providerId="ADAL" clId="{16B7D173-72BC-493D-96C8-FFBB7693A41D}" dt="2023-12-12T06:09:26.302" v="417" actId="26606"/>
          <ac:picMkLst>
            <pc:docMk/>
            <pc:sldMk cId="2896385493" sldId="270"/>
            <ac:picMk id="112" creationId="{9CD2319A-6FA9-4EFB-9EDF-7304467425E8}"/>
          </ac:picMkLst>
        </pc:picChg>
        <pc:picChg chg="add del">
          <ac:chgData name="MD. ATIK ISHRAK SUJON" userId="82d1a808-12bb-42e9-8395-6091c5423216" providerId="ADAL" clId="{16B7D173-72BC-493D-96C8-FFBB7693A41D}" dt="2023-12-12T06:09:26.302" v="417" actId="26606"/>
          <ac:picMkLst>
            <pc:docMk/>
            <pc:sldMk cId="2896385493" sldId="270"/>
            <ac:picMk id="113" creationId="{D1692A93-3514-4486-8B67-CCA4E0259BCB}"/>
          </ac:picMkLst>
        </pc:picChg>
        <pc:picChg chg="add del">
          <ac:chgData name="MD. ATIK ISHRAK SUJON" userId="82d1a808-12bb-42e9-8395-6091c5423216" providerId="ADAL" clId="{16B7D173-72BC-493D-96C8-FFBB7693A41D}" dt="2023-12-12T06:09:27.588" v="419" actId="26606"/>
          <ac:picMkLst>
            <pc:docMk/>
            <pc:sldMk cId="2896385493" sldId="270"/>
            <ac:picMk id="120" creationId="{F1B8F9CB-890B-4CB8-B503-188A763E2FC1}"/>
          </ac:picMkLst>
        </pc:picChg>
        <pc:picChg chg="add del">
          <ac:chgData name="MD. ATIK ISHRAK SUJON" userId="82d1a808-12bb-42e9-8395-6091c5423216" providerId="ADAL" clId="{16B7D173-72BC-493D-96C8-FFBB7693A41D}" dt="2023-12-12T06:09:27.588" v="419" actId="26606"/>
          <ac:picMkLst>
            <pc:docMk/>
            <pc:sldMk cId="2896385493" sldId="270"/>
            <ac:picMk id="121" creationId="{AA632AB4-3837-4FD0-8B62-0A18B573F46D}"/>
          </ac:picMkLst>
        </pc:picChg>
        <pc:picChg chg="add del">
          <ac:chgData name="MD. ATIK ISHRAK SUJON" userId="82d1a808-12bb-42e9-8395-6091c5423216" providerId="ADAL" clId="{16B7D173-72BC-493D-96C8-FFBB7693A41D}" dt="2023-12-12T06:09:27.588" v="419" actId="26606"/>
          <ac:picMkLst>
            <pc:docMk/>
            <pc:sldMk cId="2896385493" sldId="270"/>
            <ac:picMk id="123" creationId="{9CD2319A-6FA9-4EFB-9EDF-7304467425E8}"/>
          </ac:picMkLst>
        </pc:picChg>
        <pc:picChg chg="add del">
          <ac:chgData name="MD. ATIK ISHRAK SUJON" userId="82d1a808-12bb-42e9-8395-6091c5423216" providerId="ADAL" clId="{16B7D173-72BC-493D-96C8-FFBB7693A41D}" dt="2023-12-12T06:09:27.588" v="419" actId="26606"/>
          <ac:picMkLst>
            <pc:docMk/>
            <pc:sldMk cId="2896385493" sldId="270"/>
            <ac:picMk id="124" creationId="{D1692A93-3514-4486-8B67-CCA4E0259BCB}"/>
          </ac:picMkLst>
        </pc:picChg>
        <pc:picChg chg="add del">
          <ac:chgData name="MD. ATIK ISHRAK SUJON" userId="82d1a808-12bb-42e9-8395-6091c5423216" providerId="ADAL" clId="{16B7D173-72BC-493D-96C8-FFBB7693A41D}" dt="2023-12-12T06:38:03.528" v="813" actId="26606"/>
          <ac:picMkLst>
            <pc:docMk/>
            <pc:sldMk cId="2896385493" sldId="270"/>
            <ac:picMk id="131" creationId="{F1B8F9CB-890B-4CB8-B503-188A763E2FC1}"/>
          </ac:picMkLst>
        </pc:picChg>
        <pc:picChg chg="add del">
          <ac:chgData name="MD. ATIK ISHRAK SUJON" userId="82d1a808-12bb-42e9-8395-6091c5423216" providerId="ADAL" clId="{16B7D173-72BC-493D-96C8-FFBB7693A41D}" dt="2023-12-12T06:11:48.625" v="481" actId="26606"/>
          <ac:picMkLst>
            <pc:docMk/>
            <pc:sldMk cId="2896385493" sldId="270"/>
            <ac:picMk id="132" creationId="{F1B8F9CB-890B-4CB8-B503-188A763E2FC1}"/>
          </ac:picMkLst>
        </pc:picChg>
        <pc:picChg chg="add del">
          <ac:chgData name="MD. ATIK ISHRAK SUJON" userId="82d1a808-12bb-42e9-8395-6091c5423216" providerId="ADAL" clId="{16B7D173-72BC-493D-96C8-FFBB7693A41D}" dt="2023-12-12T06:11:48.625" v="481" actId="26606"/>
          <ac:picMkLst>
            <pc:docMk/>
            <pc:sldMk cId="2896385493" sldId="270"/>
            <ac:picMk id="133" creationId="{AA632AB4-3837-4FD0-8B62-0A18B573F46D}"/>
          </ac:picMkLst>
        </pc:picChg>
        <pc:picChg chg="add del">
          <ac:chgData name="MD. ATIK ISHRAK SUJON" userId="82d1a808-12bb-42e9-8395-6091c5423216" providerId="ADAL" clId="{16B7D173-72BC-493D-96C8-FFBB7693A41D}" dt="2023-12-12T06:11:48.625" v="481" actId="26606"/>
          <ac:picMkLst>
            <pc:docMk/>
            <pc:sldMk cId="2896385493" sldId="270"/>
            <ac:picMk id="135" creationId="{9CD2319A-6FA9-4EFB-9EDF-7304467425E8}"/>
          </ac:picMkLst>
        </pc:picChg>
        <pc:picChg chg="add del">
          <ac:chgData name="MD. ATIK ISHRAK SUJON" userId="82d1a808-12bb-42e9-8395-6091c5423216" providerId="ADAL" clId="{16B7D173-72BC-493D-96C8-FFBB7693A41D}" dt="2023-12-12T06:11:48.625" v="481" actId="26606"/>
          <ac:picMkLst>
            <pc:docMk/>
            <pc:sldMk cId="2896385493" sldId="270"/>
            <ac:picMk id="136" creationId="{D1692A93-3514-4486-8B67-CCA4E0259BCB}"/>
          </ac:picMkLst>
        </pc:picChg>
        <pc:picChg chg="add del">
          <ac:chgData name="MD. ATIK ISHRAK SUJON" userId="82d1a808-12bb-42e9-8395-6091c5423216" providerId="ADAL" clId="{16B7D173-72BC-493D-96C8-FFBB7693A41D}" dt="2023-12-12T06:38:03.528" v="813" actId="26606"/>
          <ac:picMkLst>
            <pc:docMk/>
            <pc:sldMk cId="2896385493" sldId="270"/>
            <ac:picMk id="142" creationId="{AA632AB4-3837-4FD0-8B62-0A18B573F46D}"/>
          </ac:picMkLst>
        </pc:picChg>
        <pc:picChg chg="add del">
          <ac:chgData name="MD. ATIK ISHRAK SUJON" userId="82d1a808-12bb-42e9-8395-6091c5423216" providerId="ADAL" clId="{16B7D173-72BC-493D-96C8-FFBB7693A41D}" dt="2023-12-12T06:11:50.461" v="483" actId="26606"/>
          <ac:picMkLst>
            <pc:docMk/>
            <pc:sldMk cId="2896385493" sldId="270"/>
            <ac:picMk id="143" creationId="{F1B8F9CB-890B-4CB8-B503-188A763E2FC1}"/>
          </ac:picMkLst>
        </pc:picChg>
        <pc:picChg chg="add del">
          <ac:chgData name="MD. ATIK ISHRAK SUJON" userId="82d1a808-12bb-42e9-8395-6091c5423216" providerId="ADAL" clId="{16B7D173-72BC-493D-96C8-FFBB7693A41D}" dt="2023-12-12T06:11:50.461" v="483" actId="26606"/>
          <ac:picMkLst>
            <pc:docMk/>
            <pc:sldMk cId="2896385493" sldId="270"/>
            <ac:picMk id="144" creationId="{AA632AB4-3837-4FD0-8B62-0A18B573F46D}"/>
          </ac:picMkLst>
        </pc:picChg>
        <pc:picChg chg="add del">
          <ac:chgData name="MD. ATIK ISHRAK SUJON" userId="82d1a808-12bb-42e9-8395-6091c5423216" providerId="ADAL" clId="{16B7D173-72BC-493D-96C8-FFBB7693A41D}" dt="2023-12-12T06:11:50.461" v="483" actId="26606"/>
          <ac:picMkLst>
            <pc:docMk/>
            <pc:sldMk cId="2896385493" sldId="270"/>
            <ac:picMk id="146" creationId="{9CD2319A-6FA9-4EFB-9EDF-7304467425E8}"/>
          </ac:picMkLst>
        </pc:picChg>
        <pc:picChg chg="add del">
          <ac:chgData name="MD. ATIK ISHRAK SUJON" userId="82d1a808-12bb-42e9-8395-6091c5423216" providerId="ADAL" clId="{16B7D173-72BC-493D-96C8-FFBB7693A41D}" dt="2023-12-12T06:11:50.461" v="483" actId="26606"/>
          <ac:picMkLst>
            <pc:docMk/>
            <pc:sldMk cId="2896385493" sldId="270"/>
            <ac:picMk id="147" creationId="{D1692A93-3514-4486-8B67-CCA4E0259BCB}"/>
          </ac:picMkLst>
        </pc:picChg>
        <pc:picChg chg="add del">
          <ac:chgData name="MD. ATIK ISHRAK SUJON" userId="82d1a808-12bb-42e9-8395-6091c5423216" providerId="ADAL" clId="{16B7D173-72BC-493D-96C8-FFBB7693A41D}" dt="2023-12-12T06:11:51.822" v="485" actId="26606"/>
          <ac:picMkLst>
            <pc:docMk/>
            <pc:sldMk cId="2896385493" sldId="270"/>
            <ac:picMk id="150" creationId="{F1B8F9CB-890B-4CB8-B503-188A763E2FC1}"/>
          </ac:picMkLst>
        </pc:picChg>
        <pc:picChg chg="add del">
          <ac:chgData name="MD. ATIK ISHRAK SUJON" userId="82d1a808-12bb-42e9-8395-6091c5423216" providerId="ADAL" clId="{16B7D173-72BC-493D-96C8-FFBB7693A41D}" dt="2023-12-12T06:11:51.822" v="485" actId="26606"/>
          <ac:picMkLst>
            <pc:docMk/>
            <pc:sldMk cId="2896385493" sldId="270"/>
            <ac:picMk id="151" creationId="{AA632AB4-3837-4FD0-8B62-0A18B573F46D}"/>
          </ac:picMkLst>
        </pc:picChg>
        <pc:picChg chg="add del">
          <ac:chgData name="MD. ATIK ISHRAK SUJON" userId="82d1a808-12bb-42e9-8395-6091c5423216" providerId="ADAL" clId="{16B7D173-72BC-493D-96C8-FFBB7693A41D}" dt="2023-12-12T06:11:51.822" v="485" actId="26606"/>
          <ac:picMkLst>
            <pc:docMk/>
            <pc:sldMk cId="2896385493" sldId="270"/>
            <ac:picMk id="153" creationId="{9CD2319A-6FA9-4EFB-9EDF-7304467425E8}"/>
          </ac:picMkLst>
        </pc:picChg>
        <pc:picChg chg="add del">
          <ac:chgData name="MD. ATIK ISHRAK SUJON" userId="82d1a808-12bb-42e9-8395-6091c5423216" providerId="ADAL" clId="{16B7D173-72BC-493D-96C8-FFBB7693A41D}" dt="2023-12-12T06:11:51.822" v="485" actId="26606"/>
          <ac:picMkLst>
            <pc:docMk/>
            <pc:sldMk cId="2896385493" sldId="270"/>
            <ac:picMk id="154" creationId="{D1692A93-3514-4486-8B67-CCA4E0259BCB}"/>
          </ac:picMkLst>
        </pc:picChg>
        <pc:picChg chg="add del">
          <ac:chgData name="MD. ATIK ISHRAK SUJON" userId="82d1a808-12bb-42e9-8395-6091c5423216" providerId="ADAL" clId="{16B7D173-72BC-493D-96C8-FFBB7693A41D}" dt="2023-12-12T06:38:03.528" v="813" actId="26606"/>
          <ac:picMkLst>
            <pc:docMk/>
            <pc:sldMk cId="2896385493" sldId="270"/>
            <ac:picMk id="160" creationId="{9CD2319A-6FA9-4EFB-9EDF-7304467425E8}"/>
          </ac:picMkLst>
        </pc:picChg>
        <pc:picChg chg="add del">
          <ac:chgData name="MD. ATIK ISHRAK SUJON" userId="82d1a808-12bb-42e9-8395-6091c5423216" providerId="ADAL" clId="{16B7D173-72BC-493D-96C8-FFBB7693A41D}" dt="2023-12-12T06:11:55.356" v="487" actId="26606"/>
          <ac:picMkLst>
            <pc:docMk/>
            <pc:sldMk cId="2896385493" sldId="270"/>
            <ac:picMk id="161" creationId="{F1B8F9CB-890B-4CB8-B503-188A763E2FC1}"/>
          </ac:picMkLst>
        </pc:picChg>
        <pc:picChg chg="add del">
          <ac:chgData name="MD. ATIK ISHRAK SUJON" userId="82d1a808-12bb-42e9-8395-6091c5423216" providerId="ADAL" clId="{16B7D173-72BC-493D-96C8-FFBB7693A41D}" dt="2023-12-12T06:11:55.356" v="487" actId="26606"/>
          <ac:picMkLst>
            <pc:docMk/>
            <pc:sldMk cId="2896385493" sldId="270"/>
            <ac:picMk id="162" creationId="{AA632AB4-3837-4FD0-8B62-0A18B573F46D}"/>
          </ac:picMkLst>
        </pc:picChg>
        <pc:picChg chg="add del">
          <ac:chgData name="MD. ATIK ISHRAK SUJON" userId="82d1a808-12bb-42e9-8395-6091c5423216" providerId="ADAL" clId="{16B7D173-72BC-493D-96C8-FFBB7693A41D}" dt="2023-12-12T06:11:55.356" v="487" actId="26606"/>
          <ac:picMkLst>
            <pc:docMk/>
            <pc:sldMk cId="2896385493" sldId="270"/>
            <ac:picMk id="164" creationId="{9CD2319A-6FA9-4EFB-9EDF-7304467425E8}"/>
          </ac:picMkLst>
        </pc:picChg>
        <pc:picChg chg="add del">
          <ac:chgData name="MD. ATIK ISHRAK SUJON" userId="82d1a808-12bb-42e9-8395-6091c5423216" providerId="ADAL" clId="{16B7D173-72BC-493D-96C8-FFBB7693A41D}" dt="2023-12-12T06:11:55.356" v="487" actId="26606"/>
          <ac:picMkLst>
            <pc:docMk/>
            <pc:sldMk cId="2896385493" sldId="270"/>
            <ac:picMk id="165" creationId="{D1692A93-3514-4486-8B67-CCA4E0259BCB}"/>
          </ac:picMkLst>
        </pc:picChg>
        <pc:picChg chg="add del">
          <ac:chgData name="MD. ATIK ISHRAK SUJON" userId="82d1a808-12bb-42e9-8395-6091c5423216" providerId="ADAL" clId="{16B7D173-72BC-493D-96C8-FFBB7693A41D}" dt="2023-12-12T06:38:03.528" v="813" actId="26606"/>
          <ac:picMkLst>
            <pc:docMk/>
            <pc:sldMk cId="2896385493" sldId="270"/>
            <ac:picMk id="171" creationId="{D1692A93-3514-4486-8B67-CCA4E0259BCB}"/>
          </ac:picMkLst>
        </pc:picChg>
        <pc:picChg chg="add del">
          <ac:chgData name="MD. ATIK ISHRAK SUJON" userId="82d1a808-12bb-42e9-8395-6091c5423216" providerId="ADAL" clId="{16B7D173-72BC-493D-96C8-FFBB7693A41D}" dt="2023-12-12T06:11:58.978" v="489" actId="26606"/>
          <ac:picMkLst>
            <pc:docMk/>
            <pc:sldMk cId="2896385493" sldId="270"/>
            <ac:picMk id="172" creationId="{F1B8F9CB-890B-4CB8-B503-188A763E2FC1}"/>
          </ac:picMkLst>
        </pc:picChg>
        <pc:picChg chg="add del">
          <ac:chgData name="MD. ATIK ISHRAK SUJON" userId="82d1a808-12bb-42e9-8395-6091c5423216" providerId="ADAL" clId="{16B7D173-72BC-493D-96C8-FFBB7693A41D}" dt="2023-12-12T06:11:58.978" v="489" actId="26606"/>
          <ac:picMkLst>
            <pc:docMk/>
            <pc:sldMk cId="2896385493" sldId="270"/>
            <ac:picMk id="173" creationId="{AA632AB4-3837-4FD0-8B62-0A18B573F46D}"/>
          </ac:picMkLst>
        </pc:picChg>
        <pc:picChg chg="add del">
          <ac:chgData name="MD. ATIK ISHRAK SUJON" userId="82d1a808-12bb-42e9-8395-6091c5423216" providerId="ADAL" clId="{16B7D173-72BC-493D-96C8-FFBB7693A41D}" dt="2023-12-12T06:11:58.978" v="489" actId="26606"/>
          <ac:picMkLst>
            <pc:docMk/>
            <pc:sldMk cId="2896385493" sldId="270"/>
            <ac:picMk id="175" creationId="{9CD2319A-6FA9-4EFB-9EDF-7304467425E8}"/>
          </ac:picMkLst>
        </pc:picChg>
        <pc:picChg chg="add del">
          <ac:chgData name="MD. ATIK ISHRAK SUJON" userId="82d1a808-12bb-42e9-8395-6091c5423216" providerId="ADAL" clId="{16B7D173-72BC-493D-96C8-FFBB7693A41D}" dt="2023-12-12T06:11:58.978" v="489" actId="26606"/>
          <ac:picMkLst>
            <pc:docMk/>
            <pc:sldMk cId="2896385493" sldId="270"/>
            <ac:picMk id="176" creationId="{D1692A93-3514-4486-8B67-CCA4E0259BCB}"/>
          </ac:picMkLst>
        </pc:picChg>
        <pc:picChg chg="add del">
          <ac:chgData name="MD. ATIK ISHRAK SUJON" userId="82d1a808-12bb-42e9-8395-6091c5423216" providerId="ADAL" clId="{16B7D173-72BC-493D-96C8-FFBB7693A41D}" dt="2023-12-12T06:12:00.731" v="491" actId="26606"/>
          <ac:picMkLst>
            <pc:docMk/>
            <pc:sldMk cId="2896385493" sldId="270"/>
            <ac:picMk id="179" creationId="{F1B8F9CB-890B-4CB8-B503-188A763E2FC1}"/>
          </ac:picMkLst>
        </pc:picChg>
        <pc:picChg chg="add del">
          <ac:chgData name="MD. ATIK ISHRAK SUJON" userId="82d1a808-12bb-42e9-8395-6091c5423216" providerId="ADAL" clId="{16B7D173-72BC-493D-96C8-FFBB7693A41D}" dt="2023-12-12T06:12:00.731" v="491" actId="26606"/>
          <ac:picMkLst>
            <pc:docMk/>
            <pc:sldMk cId="2896385493" sldId="270"/>
            <ac:picMk id="180" creationId="{AA632AB4-3837-4FD0-8B62-0A18B573F46D}"/>
          </ac:picMkLst>
        </pc:picChg>
        <pc:picChg chg="add del">
          <ac:chgData name="MD. ATIK ISHRAK SUJON" userId="82d1a808-12bb-42e9-8395-6091c5423216" providerId="ADAL" clId="{16B7D173-72BC-493D-96C8-FFBB7693A41D}" dt="2023-12-12T06:12:00.731" v="491" actId="26606"/>
          <ac:picMkLst>
            <pc:docMk/>
            <pc:sldMk cId="2896385493" sldId="270"/>
            <ac:picMk id="182" creationId="{9CD2319A-6FA9-4EFB-9EDF-7304467425E8}"/>
          </ac:picMkLst>
        </pc:picChg>
        <pc:picChg chg="add del">
          <ac:chgData name="MD. ATIK ISHRAK SUJON" userId="82d1a808-12bb-42e9-8395-6091c5423216" providerId="ADAL" clId="{16B7D173-72BC-493D-96C8-FFBB7693A41D}" dt="2023-12-12T06:12:00.731" v="491" actId="26606"/>
          <ac:picMkLst>
            <pc:docMk/>
            <pc:sldMk cId="2896385493" sldId="270"/>
            <ac:picMk id="183" creationId="{D1692A93-3514-4486-8B67-CCA4E0259BCB}"/>
          </ac:picMkLst>
        </pc:picChg>
        <pc:picChg chg="add del">
          <ac:chgData name="MD. ATIK ISHRAK SUJON" userId="82d1a808-12bb-42e9-8395-6091c5423216" providerId="ADAL" clId="{16B7D173-72BC-493D-96C8-FFBB7693A41D}" dt="2023-12-12T06:12:02.051" v="493" actId="26606"/>
          <ac:picMkLst>
            <pc:docMk/>
            <pc:sldMk cId="2896385493" sldId="270"/>
            <ac:picMk id="190" creationId="{F1B8F9CB-890B-4CB8-B503-188A763E2FC1}"/>
          </ac:picMkLst>
        </pc:picChg>
        <pc:picChg chg="add del">
          <ac:chgData name="MD. ATIK ISHRAK SUJON" userId="82d1a808-12bb-42e9-8395-6091c5423216" providerId="ADAL" clId="{16B7D173-72BC-493D-96C8-FFBB7693A41D}" dt="2023-12-12T06:12:02.051" v="493" actId="26606"/>
          <ac:picMkLst>
            <pc:docMk/>
            <pc:sldMk cId="2896385493" sldId="270"/>
            <ac:picMk id="191" creationId="{AA632AB4-3837-4FD0-8B62-0A18B573F46D}"/>
          </ac:picMkLst>
        </pc:picChg>
        <pc:picChg chg="add del">
          <ac:chgData name="MD. ATIK ISHRAK SUJON" userId="82d1a808-12bb-42e9-8395-6091c5423216" providerId="ADAL" clId="{16B7D173-72BC-493D-96C8-FFBB7693A41D}" dt="2023-12-12T06:12:02.051" v="493" actId="26606"/>
          <ac:picMkLst>
            <pc:docMk/>
            <pc:sldMk cId="2896385493" sldId="270"/>
            <ac:picMk id="193" creationId="{9CD2319A-6FA9-4EFB-9EDF-7304467425E8}"/>
          </ac:picMkLst>
        </pc:picChg>
        <pc:picChg chg="add del">
          <ac:chgData name="MD. ATIK ISHRAK SUJON" userId="82d1a808-12bb-42e9-8395-6091c5423216" providerId="ADAL" clId="{16B7D173-72BC-493D-96C8-FFBB7693A41D}" dt="2023-12-12T06:12:02.051" v="493" actId="26606"/>
          <ac:picMkLst>
            <pc:docMk/>
            <pc:sldMk cId="2896385493" sldId="270"/>
            <ac:picMk id="194" creationId="{D1692A93-3514-4486-8B67-CCA4E0259BCB}"/>
          </ac:picMkLst>
        </pc:picChg>
        <pc:picChg chg="add del">
          <ac:chgData name="MD. ATIK ISHRAK SUJON" userId="82d1a808-12bb-42e9-8395-6091c5423216" providerId="ADAL" clId="{16B7D173-72BC-493D-96C8-FFBB7693A41D}" dt="2023-12-12T06:12:02.878" v="495" actId="26606"/>
          <ac:picMkLst>
            <pc:docMk/>
            <pc:sldMk cId="2896385493" sldId="270"/>
            <ac:picMk id="201" creationId="{F1B8F9CB-890B-4CB8-B503-188A763E2FC1}"/>
          </ac:picMkLst>
        </pc:picChg>
        <pc:picChg chg="add del">
          <ac:chgData name="MD. ATIK ISHRAK SUJON" userId="82d1a808-12bb-42e9-8395-6091c5423216" providerId="ADAL" clId="{16B7D173-72BC-493D-96C8-FFBB7693A41D}" dt="2023-12-12T06:12:02.878" v="495" actId="26606"/>
          <ac:picMkLst>
            <pc:docMk/>
            <pc:sldMk cId="2896385493" sldId="270"/>
            <ac:picMk id="202" creationId="{AA632AB4-3837-4FD0-8B62-0A18B573F46D}"/>
          </ac:picMkLst>
        </pc:picChg>
        <pc:picChg chg="add del">
          <ac:chgData name="MD. ATIK ISHRAK SUJON" userId="82d1a808-12bb-42e9-8395-6091c5423216" providerId="ADAL" clId="{16B7D173-72BC-493D-96C8-FFBB7693A41D}" dt="2023-12-12T06:12:02.878" v="495" actId="26606"/>
          <ac:picMkLst>
            <pc:docMk/>
            <pc:sldMk cId="2896385493" sldId="270"/>
            <ac:picMk id="204" creationId="{9CD2319A-6FA9-4EFB-9EDF-7304467425E8}"/>
          </ac:picMkLst>
        </pc:picChg>
        <pc:picChg chg="add del">
          <ac:chgData name="MD. ATIK ISHRAK SUJON" userId="82d1a808-12bb-42e9-8395-6091c5423216" providerId="ADAL" clId="{16B7D173-72BC-493D-96C8-FFBB7693A41D}" dt="2023-12-12T06:12:02.878" v="495" actId="26606"/>
          <ac:picMkLst>
            <pc:docMk/>
            <pc:sldMk cId="2896385493" sldId="270"/>
            <ac:picMk id="205" creationId="{D1692A93-3514-4486-8B67-CCA4E0259BCB}"/>
          </ac:picMkLst>
        </pc:picChg>
        <pc:picChg chg="add del">
          <ac:chgData name="MD. ATIK ISHRAK SUJON" userId="82d1a808-12bb-42e9-8395-6091c5423216" providerId="ADAL" clId="{16B7D173-72BC-493D-96C8-FFBB7693A41D}" dt="2023-12-12T06:12:07.418" v="497" actId="26606"/>
          <ac:picMkLst>
            <pc:docMk/>
            <pc:sldMk cId="2896385493" sldId="270"/>
            <ac:picMk id="212" creationId="{F1B8F9CB-890B-4CB8-B503-188A763E2FC1}"/>
          </ac:picMkLst>
        </pc:picChg>
        <pc:picChg chg="add del">
          <ac:chgData name="MD. ATIK ISHRAK SUJON" userId="82d1a808-12bb-42e9-8395-6091c5423216" providerId="ADAL" clId="{16B7D173-72BC-493D-96C8-FFBB7693A41D}" dt="2023-12-12T06:12:07.418" v="497" actId="26606"/>
          <ac:picMkLst>
            <pc:docMk/>
            <pc:sldMk cId="2896385493" sldId="270"/>
            <ac:picMk id="213" creationId="{AA632AB4-3837-4FD0-8B62-0A18B573F46D}"/>
          </ac:picMkLst>
        </pc:picChg>
        <pc:picChg chg="add del">
          <ac:chgData name="MD. ATIK ISHRAK SUJON" userId="82d1a808-12bb-42e9-8395-6091c5423216" providerId="ADAL" clId="{16B7D173-72BC-493D-96C8-FFBB7693A41D}" dt="2023-12-12T06:12:07.418" v="497" actId="26606"/>
          <ac:picMkLst>
            <pc:docMk/>
            <pc:sldMk cId="2896385493" sldId="270"/>
            <ac:picMk id="215" creationId="{9CD2319A-6FA9-4EFB-9EDF-7304467425E8}"/>
          </ac:picMkLst>
        </pc:picChg>
        <pc:picChg chg="add del">
          <ac:chgData name="MD. ATIK ISHRAK SUJON" userId="82d1a808-12bb-42e9-8395-6091c5423216" providerId="ADAL" clId="{16B7D173-72BC-493D-96C8-FFBB7693A41D}" dt="2023-12-12T06:12:07.418" v="497" actId="26606"/>
          <ac:picMkLst>
            <pc:docMk/>
            <pc:sldMk cId="2896385493" sldId="270"/>
            <ac:picMk id="216" creationId="{D1692A93-3514-4486-8B67-CCA4E0259BCB}"/>
          </ac:picMkLst>
        </pc:picChg>
        <pc:picChg chg="add del">
          <ac:chgData name="MD. ATIK ISHRAK SUJON" userId="82d1a808-12bb-42e9-8395-6091c5423216" providerId="ADAL" clId="{16B7D173-72BC-493D-96C8-FFBB7693A41D}" dt="2023-12-12T06:12:08.790" v="499" actId="26606"/>
          <ac:picMkLst>
            <pc:docMk/>
            <pc:sldMk cId="2896385493" sldId="270"/>
            <ac:picMk id="223" creationId="{F1B8F9CB-890B-4CB8-B503-188A763E2FC1}"/>
          </ac:picMkLst>
        </pc:picChg>
        <pc:picChg chg="add del">
          <ac:chgData name="MD. ATIK ISHRAK SUJON" userId="82d1a808-12bb-42e9-8395-6091c5423216" providerId="ADAL" clId="{16B7D173-72BC-493D-96C8-FFBB7693A41D}" dt="2023-12-12T06:12:08.790" v="499" actId="26606"/>
          <ac:picMkLst>
            <pc:docMk/>
            <pc:sldMk cId="2896385493" sldId="270"/>
            <ac:picMk id="224" creationId="{AA632AB4-3837-4FD0-8B62-0A18B573F46D}"/>
          </ac:picMkLst>
        </pc:picChg>
        <pc:picChg chg="add del">
          <ac:chgData name="MD. ATIK ISHRAK SUJON" userId="82d1a808-12bb-42e9-8395-6091c5423216" providerId="ADAL" clId="{16B7D173-72BC-493D-96C8-FFBB7693A41D}" dt="2023-12-12T06:12:08.790" v="499" actId="26606"/>
          <ac:picMkLst>
            <pc:docMk/>
            <pc:sldMk cId="2896385493" sldId="270"/>
            <ac:picMk id="226" creationId="{9CD2319A-6FA9-4EFB-9EDF-7304467425E8}"/>
          </ac:picMkLst>
        </pc:picChg>
        <pc:picChg chg="add del">
          <ac:chgData name="MD. ATIK ISHRAK SUJON" userId="82d1a808-12bb-42e9-8395-6091c5423216" providerId="ADAL" clId="{16B7D173-72BC-493D-96C8-FFBB7693A41D}" dt="2023-12-12T06:12:08.790" v="499" actId="26606"/>
          <ac:picMkLst>
            <pc:docMk/>
            <pc:sldMk cId="2896385493" sldId="270"/>
            <ac:picMk id="227" creationId="{D1692A93-3514-4486-8B67-CCA4E0259BCB}"/>
          </ac:picMkLst>
        </pc:picChg>
        <pc:picChg chg="add del">
          <ac:chgData name="MD. ATIK ISHRAK SUJON" userId="82d1a808-12bb-42e9-8395-6091c5423216" providerId="ADAL" clId="{16B7D173-72BC-493D-96C8-FFBB7693A41D}" dt="2023-12-12T06:38:01.818" v="810" actId="26606"/>
          <ac:picMkLst>
            <pc:docMk/>
            <pc:sldMk cId="2896385493" sldId="270"/>
            <ac:picMk id="233" creationId="{9CD2319A-6FA9-4EFB-9EDF-7304467425E8}"/>
          </ac:picMkLst>
        </pc:picChg>
        <pc:picChg chg="add del">
          <ac:chgData name="MD. ATIK ISHRAK SUJON" userId="82d1a808-12bb-42e9-8395-6091c5423216" providerId="ADAL" clId="{16B7D173-72BC-493D-96C8-FFBB7693A41D}" dt="2023-12-12T06:12:10.106" v="501" actId="26606"/>
          <ac:picMkLst>
            <pc:docMk/>
            <pc:sldMk cId="2896385493" sldId="270"/>
            <ac:picMk id="234" creationId="{F1B8F9CB-890B-4CB8-B503-188A763E2FC1}"/>
          </ac:picMkLst>
        </pc:picChg>
        <pc:picChg chg="add del">
          <ac:chgData name="MD. ATIK ISHRAK SUJON" userId="82d1a808-12bb-42e9-8395-6091c5423216" providerId="ADAL" clId="{16B7D173-72BC-493D-96C8-FFBB7693A41D}" dt="2023-12-12T06:12:10.106" v="501" actId="26606"/>
          <ac:picMkLst>
            <pc:docMk/>
            <pc:sldMk cId="2896385493" sldId="270"/>
            <ac:picMk id="235" creationId="{AA632AB4-3837-4FD0-8B62-0A18B573F46D}"/>
          </ac:picMkLst>
        </pc:picChg>
        <pc:picChg chg="add del">
          <ac:chgData name="MD. ATIK ISHRAK SUJON" userId="82d1a808-12bb-42e9-8395-6091c5423216" providerId="ADAL" clId="{16B7D173-72BC-493D-96C8-FFBB7693A41D}" dt="2023-12-12T06:12:10.106" v="501" actId="26606"/>
          <ac:picMkLst>
            <pc:docMk/>
            <pc:sldMk cId="2896385493" sldId="270"/>
            <ac:picMk id="237" creationId="{9CD2319A-6FA9-4EFB-9EDF-7304467425E8}"/>
          </ac:picMkLst>
        </pc:picChg>
        <pc:picChg chg="add del">
          <ac:chgData name="MD. ATIK ISHRAK SUJON" userId="82d1a808-12bb-42e9-8395-6091c5423216" providerId="ADAL" clId="{16B7D173-72BC-493D-96C8-FFBB7693A41D}" dt="2023-12-12T06:12:10.106" v="501" actId="26606"/>
          <ac:picMkLst>
            <pc:docMk/>
            <pc:sldMk cId="2896385493" sldId="270"/>
            <ac:picMk id="238" creationId="{D1692A93-3514-4486-8B67-CCA4E0259BCB}"/>
          </ac:picMkLst>
        </pc:picChg>
        <pc:picChg chg="add del">
          <ac:chgData name="MD. ATIK ISHRAK SUJON" userId="82d1a808-12bb-42e9-8395-6091c5423216" providerId="ADAL" clId="{16B7D173-72BC-493D-96C8-FFBB7693A41D}" dt="2023-12-12T06:38:01.818" v="810" actId="26606"/>
          <ac:picMkLst>
            <pc:docMk/>
            <pc:sldMk cId="2896385493" sldId="270"/>
            <ac:picMk id="240" creationId="{F1B8F9CB-890B-4CB8-B503-188A763E2FC1}"/>
          </ac:picMkLst>
        </pc:picChg>
        <pc:picChg chg="add del">
          <ac:chgData name="MD. ATIK ISHRAK SUJON" userId="82d1a808-12bb-42e9-8395-6091c5423216" providerId="ADAL" clId="{16B7D173-72BC-493D-96C8-FFBB7693A41D}" dt="2023-12-12T06:12:13.836" v="503" actId="26606"/>
          <ac:picMkLst>
            <pc:docMk/>
            <pc:sldMk cId="2896385493" sldId="270"/>
            <ac:picMk id="241" creationId="{F1B8F9CB-890B-4CB8-B503-188A763E2FC1}"/>
          </ac:picMkLst>
        </pc:picChg>
        <pc:picChg chg="add del">
          <ac:chgData name="MD. ATIK ISHRAK SUJON" userId="82d1a808-12bb-42e9-8395-6091c5423216" providerId="ADAL" clId="{16B7D173-72BC-493D-96C8-FFBB7693A41D}" dt="2023-12-12T06:12:13.836" v="503" actId="26606"/>
          <ac:picMkLst>
            <pc:docMk/>
            <pc:sldMk cId="2896385493" sldId="270"/>
            <ac:picMk id="242" creationId="{AA632AB4-3837-4FD0-8B62-0A18B573F46D}"/>
          </ac:picMkLst>
        </pc:picChg>
        <pc:picChg chg="add del">
          <ac:chgData name="MD. ATIK ISHRAK SUJON" userId="82d1a808-12bb-42e9-8395-6091c5423216" providerId="ADAL" clId="{16B7D173-72BC-493D-96C8-FFBB7693A41D}" dt="2023-12-12T06:12:13.836" v="503" actId="26606"/>
          <ac:picMkLst>
            <pc:docMk/>
            <pc:sldMk cId="2896385493" sldId="270"/>
            <ac:picMk id="244" creationId="{9CD2319A-6FA9-4EFB-9EDF-7304467425E8}"/>
          </ac:picMkLst>
        </pc:picChg>
        <pc:picChg chg="add del">
          <ac:chgData name="MD. ATIK ISHRAK SUJON" userId="82d1a808-12bb-42e9-8395-6091c5423216" providerId="ADAL" clId="{16B7D173-72BC-493D-96C8-FFBB7693A41D}" dt="2023-12-12T06:12:13.836" v="503" actId="26606"/>
          <ac:picMkLst>
            <pc:docMk/>
            <pc:sldMk cId="2896385493" sldId="270"/>
            <ac:picMk id="245" creationId="{D1692A93-3514-4486-8B67-CCA4E0259BCB}"/>
          </ac:picMkLst>
        </pc:picChg>
        <pc:picChg chg="add del">
          <ac:chgData name="MD. ATIK ISHRAK SUJON" userId="82d1a808-12bb-42e9-8395-6091c5423216" providerId="ADAL" clId="{16B7D173-72BC-493D-96C8-FFBB7693A41D}" dt="2023-12-12T06:38:01.818" v="810" actId="26606"/>
          <ac:picMkLst>
            <pc:docMk/>
            <pc:sldMk cId="2896385493" sldId="270"/>
            <ac:picMk id="251" creationId="{AA632AB4-3837-4FD0-8B62-0A18B573F46D}"/>
          </ac:picMkLst>
        </pc:picChg>
        <pc:picChg chg="add del">
          <ac:chgData name="MD. ATIK ISHRAK SUJON" userId="82d1a808-12bb-42e9-8395-6091c5423216" providerId="ADAL" clId="{16B7D173-72BC-493D-96C8-FFBB7693A41D}" dt="2023-12-12T06:12:15.318" v="505" actId="26606"/>
          <ac:picMkLst>
            <pc:docMk/>
            <pc:sldMk cId="2896385493" sldId="270"/>
            <ac:picMk id="252" creationId="{F1B8F9CB-890B-4CB8-B503-188A763E2FC1}"/>
          </ac:picMkLst>
        </pc:picChg>
        <pc:picChg chg="add del">
          <ac:chgData name="MD. ATIK ISHRAK SUJON" userId="82d1a808-12bb-42e9-8395-6091c5423216" providerId="ADAL" clId="{16B7D173-72BC-493D-96C8-FFBB7693A41D}" dt="2023-12-12T06:12:15.318" v="505" actId="26606"/>
          <ac:picMkLst>
            <pc:docMk/>
            <pc:sldMk cId="2896385493" sldId="270"/>
            <ac:picMk id="253" creationId="{AA632AB4-3837-4FD0-8B62-0A18B573F46D}"/>
          </ac:picMkLst>
        </pc:picChg>
        <pc:picChg chg="add del">
          <ac:chgData name="MD. ATIK ISHRAK SUJON" userId="82d1a808-12bb-42e9-8395-6091c5423216" providerId="ADAL" clId="{16B7D173-72BC-493D-96C8-FFBB7693A41D}" dt="2023-12-12T06:12:15.318" v="505" actId="26606"/>
          <ac:picMkLst>
            <pc:docMk/>
            <pc:sldMk cId="2896385493" sldId="270"/>
            <ac:picMk id="255" creationId="{9CD2319A-6FA9-4EFB-9EDF-7304467425E8}"/>
          </ac:picMkLst>
        </pc:picChg>
        <pc:picChg chg="add del">
          <ac:chgData name="MD. ATIK ISHRAK SUJON" userId="82d1a808-12bb-42e9-8395-6091c5423216" providerId="ADAL" clId="{16B7D173-72BC-493D-96C8-FFBB7693A41D}" dt="2023-12-12T06:12:15.318" v="505" actId="26606"/>
          <ac:picMkLst>
            <pc:docMk/>
            <pc:sldMk cId="2896385493" sldId="270"/>
            <ac:picMk id="256" creationId="{D1692A93-3514-4486-8B67-CCA4E0259BCB}"/>
          </ac:picMkLst>
        </pc:picChg>
        <pc:picChg chg="add del">
          <ac:chgData name="MD. ATIK ISHRAK SUJON" userId="82d1a808-12bb-42e9-8395-6091c5423216" providerId="ADAL" clId="{16B7D173-72BC-493D-96C8-FFBB7693A41D}" dt="2023-12-12T06:12:15.945" v="507" actId="26606"/>
          <ac:picMkLst>
            <pc:docMk/>
            <pc:sldMk cId="2896385493" sldId="270"/>
            <ac:picMk id="259" creationId="{F1B8F9CB-890B-4CB8-B503-188A763E2FC1}"/>
          </ac:picMkLst>
        </pc:picChg>
        <pc:picChg chg="add del">
          <ac:chgData name="MD. ATIK ISHRAK SUJON" userId="82d1a808-12bb-42e9-8395-6091c5423216" providerId="ADAL" clId="{16B7D173-72BC-493D-96C8-FFBB7693A41D}" dt="2023-12-12T06:12:15.945" v="507" actId="26606"/>
          <ac:picMkLst>
            <pc:docMk/>
            <pc:sldMk cId="2896385493" sldId="270"/>
            <ac:picMk id="260" creationId="{AA632AB4-3837-4FD0-8B62-0A18B573F46D}"/>
          </ac:picMkLst>
        </pc:picChg>
        <pc:picChg chg="add del">
          <ac:chgData name="MD. ATIK ISHRAK SUJON" userId="82d1a808-12bb-42e9-8395-6091c5423216" providerId="ADAL" clId="{16B7D173-72BC-493D-96C8-FFBB7693A41D}" dt="2023-12-12T06:12:15.945" v="507" actId="26606"/>
          <ac:picMkLst>
            <pc:docMk/>
            <pc:sldMk cId="2896385493" sldId="270"/>
            <ac:picMk id="262" creationId="{9CD2319A-6FA9-4EFB-9EDF-7304467425E8}"/>
          </ac:picMkLst>
        </pc:picChg>
        <pc:picChg chg="add del">
          <ac:chgData name="MD. ATIK ISHRAK SUJON" userId="82d1a808-12bb-42e9-8395-6091c5423216" providerId="ADAL" clId="{16B7D173-72BC-493D-96C8-FFBB7693A41D}" dt="2023-12-12T06:12:15.945" v="507" actId="26606"/>
          <ac:picMkLst>
            <pc:docMk/>
            <pc:sldMk cId="2896385493" sldId="270"/>
            <ac:picMk id="263" creationId="{D1692A93-3514-4486-8B67-CCA4E0259BCB}"/>
          </ac:picMkLst>
        </pc:picChg>
        <pc:picChg chg="add del">
          <ac:chgData name="MD. ATIK ISHRAK SUJON" userId="82d1a808-12bb-42e9-8395-6091c5423216" providerId="ADAL" clId="{16B7D173-72BC-493D-96C8-FFBB7693A41D}" dt="2023-12-12T06:38:01.818" v="810" actId="26606"/>
          <ac:picMkLst>
            <pc:docMk/>
            <pc:sldMk cId="2896385493" sldId="270"/>
            <ac:picMk id="265" creationId="{D1692A93-3514-4486-8B67-CCA4E0259BCB}"/>
          </ac:picMkLst>
        </pc:picChg>
        <pc:picChg chg="add del">
          <ac:chgData name="MD. ATIK ISHRAK SUJON" userId="82d1a808-12bb-42e9-8395-6091c5423216" providerId="ADAL" clId="{16B7D173-72BC-493D-96C8-FFBB7693A41D}" dt="2023-12-12T06:12:18.697" v="509" actId="26606"/>
          <ac:picMkLst>
            <pc:docMk/>
            <pc:sldMk cId="2896385493" sldId="270"/>
            <ac:picMk id="266" creationId="{F1B8F9CB-890B-4CB8-B503-188A763E2FC1}"/>
          </ac:picMkLst>
        </pc:picChg>
        <pc:picChg chg="add del">
          <ac:chgData name="MD. ATIK ISHRAK SUJON" userId="82d1a808-12bb-42e9-8395-6091c5423216" providerId="ADAL" clId="{16B7D173-72BC-493D-96C8-FFBB7693A41D}" dt="2023-12-12T06:12:18.697" v="509" actId="26606"/>
          <ac:picMkLst>
            <pc:docMk/>
            <pc:sldMk cId="2896385493" sldId="270"/>
            <ac:picMk id="267" creationId="{AA632AB4-3837-4FD0-8B62-0A18B573F46D}"/>
          </ac:picMkLst>
        </pc:picChg>
        <pc:picChg chg="add del">
          <ac:chgData name="MD. ATIK ISHRAK SUJON" userId="82d1a808-12bb-42e9-8395-6091c5423216" providerId="ADAL" clId="{16B7D173-72BC-493D-96C8-FFBB7693A41D}" dt="2023-12-12T06:12:18.697" v="509" actId="26606"/>
          <ac:picMkLst>
            <pc:docMk/>
            <pc:sldMk cId="2896385493" sldId="270"/>
            <ac:picMk id="269" creationId="{9CD2319A-6FA9-4EFB-9EDF-7304467425E8}"/>
          </ac:picMkLst>
        </pc:picChg>
        <pc:picChg chg="add del">
          <ac:chgData name="MD. ATIK ISHRAK SUJON" userId="82d1a808-12bb-42e9-8395-6091c5423216" providerId="ADAL" clId="{16B7D173-72BC-493D-96C8-FFBB7693A41D}" dt="2023-12-12T06:12:18.697" v="509" actId="26606"/>
          <ac:picMkLst>
            <pc:docMk/>
            <pc:sldMk cId="2896385493" sldId="270"/>
            <ac:picMk id="270" creationId="{D1692A93-3514-4486-8B67-CCA4E0259BCB}"/>
          </ac:picMkLst>
        </pc:picChg>
        <pc:picChg chg="add del">
          <ac:chgData name="MD. ATIK ISHRAK SUJON" userId="82d1a808-12bb-42e9-8395-6091c5423216" providerId="ADAL" clId="{16B7D173-72BC-493D-96C8-FFBB7693A41D}" dt="2023-12-12T06:12:22.566" v="511" actId="26606"/>
          <ac:picMkLst>
            <pc:docMk/>
            <pc:sldMk cId="2896385493" sldId="270"/>
            <ac:picMk id="276" creationId="{F1B8F9CB-890B-4CB8-B503-188A763E2FC1}"/>
          </ac:picMkLst>
        </pc:picChg>
        <pc:picChg chg="add del">
          <ac:chgData name="MD. ATIK ISHRAK SUJON" userId="82d1a808-12bb-42e9-8395-6091c5423216" providerId="ADAL" clId="{16B7D173-72BC-493D-96C8-FFBB7693A41D}" dt="2023-12-12T06:12:22.566" v="511" actId="26606"/>
          <ac:picMkLst>
            <pc:docMk/>
            <pc:sldMk cId="2896385493" sldId="270"/>
            <ac:picMk id="277" creationId="{AA632AB4-3837-4FD0-8B62-0A18B573F46D}"/>
          </ac:picMkLst>
        </pc:picChg>
        <pc:picChg chg="add del">
          <ac:chgData name="MD. ATIK ISHRAK SUJON" userId="82d1a808-12bb-42e9-8395-6091c5423216" providerId="ADAL" clId="{16B7D173-72BC-493D-96C8-FFBB7693A41D}" dt="2023-12-12T06:12:22.566" v="511" actId="26606"/>
          <ac:picMkLst>
            <pc:docMk/>
            <pc:sldMk cId="2896385493" sldId="270"/>
            <ac:picMk id="279" creationId="{9CD2319A-6FA9-4EFB-9EDF-7304467425E8}"/>
          </ac:picMkLst>
        </pc:picChg>
        <pc:picChg chg="add del">
          <ac:chgData name="MD. ATIK ISHRAK SUJON" userId="82d1a808-12bb-42e9-8395-6091c5423216" providerId="ADAL" clId="{16B7D173-72BC-493D-96C8-FFBB7693A41D}" dt="2023-12-12T06:12:22.566" v="511" actId="26606"/>
          <ac:picMkLst>
            <pc:docMk/>
            <pc:sldMk cId="2896385493" sldId="270"/>
            <ac:picMk id="280" creationId="{D1692A93-3514-4486-8B67-CCA4E0259BCB}"/>
          </ac:picMkLst>
        </pc:picChg>
        <pc:picChg chg="add del">
          <ac:chgData name="MD. ATIK ISHRAK SUJON" userId="82d1a808-12bb-42e9-8395-6091c5423216" providerId="ADAL" clId="{16B7D173-72BC-493D-96C8-FFBB7693A41D}" dt="2023-12-12T06:38:03.469" v="812" actId="26606"/>
          <ac:picMkLst>
            <pc:docMk/>
            <pc:sldMk cId="2896385493" sldId="270"/>
            <ac:picMk id="285" creationId="{F1B8F9CB-890B-4CB8-B503-188A763E2FC1}"/>
          </ac:picMkLst>
        </pc:picChg>
        <pc:picChg chg="add del">
          <ac:chgData name="MD. ATIK ISHRAK SUJON" userId="82d1a808-12bb-42e9-8395-6091c5423216" providerId="ADAL" clId="{16B7D173-72BC-493D-96C8-FFBB7693A41D}" dt="2023-12-12T06:16:30.155" v="538"/>
          <ac:picMkLst>
            <pc:docMk/>
            <pc:sldMk cId="2896385493" sldId="270"/>
            <ac:picMk id="286" creationId="{F1B8F9CB-890B-4CB8-B503-188A763E2FC1}"/>
          </ac:picMkLst>
        </pc:picChg>
        <pc:picChg chg="add del">
          <ac:chgData name="MD. ATIK ISHRAK SUJON" userId="82d1a808-12bb-42e9-8395-6091c5423216" providerId="ADAL" clId="{16B7D173-72BC-493D-96C8-FFBB7693A41D}" dt="2023-12-12T06:16:30.155" v="538"/>
          <ac:picMkLst>
            <pc:docMk/>
            <pc:sldMk cId="2896385493" sldId="270"/>
            <ac:picMk id="287" creationId="{AA632AB4-3837-4FD0-8B62-0A18B573F46D}"/>
          </ac:picMkLst>
        </pc:picChg>
        <pc:picChg chg="add del">
          <ac:chgData name="MD. ATIK ISHRAK SUJON" userId="82d1a808-12bb-42e9-8395-6091c5423216" providerId="ADAL" clId="{16B7D173-72BC-493D-96C8-FFBB7693A41D}" dt="2023-12-12T06:16:30.155" v="538"/>
          <ac:picMkLst>
            <pc:docMk/>
            <pc:sldMk cId="2896385493" sldId="270"/>
            <ac:picMk id="289" creationId="{9CD2319A-6FA9-4EFB-9EDF-7304467425E8}"/>
          </ac:picMkLst>
        </pc:picChg>
        <pc:picChg chg="add del">
          <ac:chgData name="MD. ATIK ISHRAK SUJON" userId="82d1a808-12bb-42e9-8395-6091c5423216" providerId="ADAL" clId="{16B7D173-72BC-493D-96C8-FFBB7693A41D}" dt="2023-12-12T06:16:30.155" v="538"/>
          <ac:picMkLst>
            <pc:docMk/>
            <pc:sldMk cId="2896385493" sldId="270"/>
            <ac:picMk id="290" creationId="{D1692A93-3514-4486-8B67-CCA4E0259BCB}"/>
          </ac:picMkLst>
        </pc:picChg>
        <pc:picChg chg="add del">
          <ac:chgData name="MD. ATIK ISHRAK SUJON" userId="82d1a808-12bb-42e9-8395-6091c5423216" providerId="ADAL" clId="{16B7D173-72BC-493D-96C8-FFBB7693A41D}" dt="2023-12-12T06:38:03.469" v="812" actId="26606"/>
          <ac:picMkLst>
            <pc:docMk/>
            <pc:sldMk cId="2896385493" sldId="270"/>
            <ac:picMk id="296" creationId="{AA632AB4-3837-4FD0-8B62-0A18B573F46D}"/>
          </ac:picMkLst>
        </pc:picChg>
        <pc:picChg chg="add del">
          <ac:chgData name="MD. ATIK ISHRAK SUJON" userId="82d1a808-12bb-42e9-8395-6091c5423216" providerId="ADAL" clId="{16B7D173-72BC-493D-96C8-FFBB7693A41D}" dt="2023-12-12T06:38:03.469" v="812" actId="26606"/>
          <ac:picMkLst>
            <pc:docMk/>
            <pc:sldMk cId="2896385493" sldId="270"/>
            <ac:picMk id="298" creationId="{9CD2319A-6FA9-4EFB-9EDF-7304467425E8}"/>
          </ac:picMkLst>
        </pc:picChg>
        <pc:picChg chg="add del">
          <ac:chgData name="MD. ATIK ISHRAK SUJON" userId="82d1a808-12bb-42e9-8395-6091c5423216" providerId="ADAL" clId="{16B7D173-72BC-493D-96C8-FFBB7693A41D}" dt="2023-12-12T06:38:03.469" v="812" actId="26606"/>
          <ac:picMkLst>
            <pc:docMk/>
            <pc:sldMk cId="2896385493" sldId="270"/>
            <ac:picMk id="299" creationId="{D1692A93-3514-4486-8B67-CCA4E0259BCB}"/>
          </ac:picMkLst>
        </pc:picChg>
        <pc:picChg chg="add del">
          <ac:chgData name="MD. ATIK ISHRAK SUJON" userId="82d1a808-12bb-42e9-8395-6091c5423216" providerId="ADAL" clId="{16B7D173-72BC-493D-96C8-FFBB7693A41D}" dt="2023-12-12T06:45:40.286" v="897"/>
          <ac:picMkLst>
            <pc:docMk/>
            <pc:sldMk cId="2896385493" sldId="270"/>
            <ac:picMk id="305" creationId="{F1B8F9CB-890B-4CB8-B503-188A763E2FC1}"/>
          </ac:picMkLst>
        </pc:picChg>
        <pc:picChg chg="add del">
          <ac:chgData name="MD. ATIK ISHRAK SUJON" userId="82d1a808-12bb-42e9-8395-6091c5423216" providerId="ADAL" clId="{16B7D173-72BC-493D-96C8-FFBB7693A41D}" dt="2023-12-12T06:39:19.199" v="816"/>
          <ac:picMkLst>
            <pc:docMk/>
            <pc:sldMk cId="2896385493" sldId="270"/>
            <ac:picMk id="306" creationId="{F1B8F9CB-890B-4CB8-B503-188A763E2FC1}"/>
          </ac:picMkLst>
        </pc:picChg>
        <pc:picChg chg="add del">
          <ac:chgData name="MD. ATIK ISHRAK SUJON" userId="82d1a808-12bb-42e9-8395-6091c5423216" providerId="ADAL" clId="{16B7D173-72BC-493D-96C8-FFBB7693A41D}" dt="2023-12-12T06:39:19.199" v="816"/>
          <ac:picMkLst>
            <pc:docMk/>
            <pc:sldMk cId="2896385493" sldId="270"/>
            <ac:picMk id="307" creationId="{AA632AB4-3837-4FD0-8B62-0A18B573F46D}"/>
          </ac:picMkLst>
        </pc:picChg>
        <pc:picChg chg="add del">
          <ac:chgData name="MD. ATIK ISHRAK SUJON" userId="82d1a808-12bb-42e9-8395-6091c5423216" providerId="ADAL" clId="{16B7D173-72BC-493D-96C8-FFBB7693A41D}" dt="2023-12-12T06:39:19.199" v="816"/>
          <ac:picMkLst>
            <pc:docMk/>
            <pc:sldMk cId="2896385493" sldId="270"/>
            <ac:picMk id="309" creationId="{9CD2319A-6FA9-4EFB-9EDF-7304467425E8}"/>
          </ac:picMkLst>
        </pc:picChg>
        <pc:picChg chg="add del">
          <ac:chgData name="MD. ATIK ISHRAK SUJON" userId="82d1a808-12bb-42e9-8395-6091c5423216" providerId="ADAL" clId="{16B7D173-72BC-493D-96C8-FFBB7693A41D}" dt="2023-12-12T06:39:19.199" v="816"/>
          <ac:picMkLst>
            <pc:docMk/>
            <pc:sldMk cId="2896385493" sldId="270"/>
            <ac:picMk id="310" creationId="{D1692A93-3514-4486-8B67-CCA4E0259BCB}"/>
          </ac:picMkLst>
        </pc:picChg>
        <pc:picChg chg="add del">
          <ac:chgData name="MD. ATIK ISHRAK SUJON" userId="82d1a808-12bb-42e9-8395-6091c5423216" providerId="ADAL" clId="{16B7D173-72BC-493D-96C8-FFBB7693A41D}" dt="2023-12-12T06:45:40.286" v="897"/>
          <ac:picMkLst>
            <pc:docMk/>
            <pc:sldMk cId="2896385493" sldId="270"/>
            <ac:picMk id="316" creationId="{AA632AB4-3837-4FD0-8B62-0A18B573F46D}"/>
          </ac:picMkLst>
        </pc:picChg>
        <pc:picChg chg="add del">
          <ac:chgData name="MD. ATIK ISHRAK SUJON" userId="82d1a808-12bb-42e9-8395-6091c5423216" providerId="ADAL" clId="{16B7D173-72BC-493D-96C8-FFBB7693A41D}" dt="2023-12-12T06:45:40.286" v="897"/>
          <ac:picMkLst>
            <pc:docMk/>
            <pc:sldMk cId="2896385493" sldId="270"/>
            <ac:picMk id="318" creationId="{9CD2319A-6FA9-4EFB-9EDF-7304467425E8}"/>
          </ac:picMkLst>
        </pc:picChg>
        <pc:picChg chg="add del">
          <ac:chgData name="MD. ATIK ISHRAK SUJON" userId="82d1a808-12bb-42e9-8395-6091c5423216" providerId="ADAL" clId="{16B7D173-72BC-493D-96C8-FFBB7693A41D}" dt="2023-12-12T06:45:40.286" v="897"/>
          <ac:picMkLst>
            <pc:docMk/>
            <pc:sldMk cId="2896385493" sldId="270"/>
            <ac:picMk id="319" creationId="{D1692A93-3514-4486-8B67-CCA4E0259BCB}"/>
          </ac:picMkLst>
        </pc:picChg>
      </pc:sldChg>
      <pc:sldChg chg="addSp delSp modSp add mod ord">
        <pc:chgData name="MD. ATIK ISHRAK SUJON" userId="82d1a808-12bb-42e9-8395-6091c5423216" providerId="ADAL" clId="{16B7D173-72BC-493D-96C8-FFBB7693A41D}" dt="2023-12-12T08:06:46.041" v="1553" actId="122"/>
        <pc:sldMkLst>
          <pc:docMk/>
          <pc:sldMk cId="1616373707" sldId="271"/>
        </pc:sldMkLst>
        <pc:spChg chg="del mod">
          <ac:chgData name="MD. ATIK ISHRAK SUJON" userId="82d1a808-12bb-42e9-8395-6091c5423216" providerId="ADAL" clId="{16B7D173-72BC-493D-96C8-FFBB7693A41D}" dt="2023-12-12T07:42:20.560" v="1389" actId="478"/>
          <ac:spMkLst>
            <pc:docMk/>
            <pc:sldMk cId="1616373707" sldId="271"/>
            <ac:spMk id="2" creationId="{1BEF5859-10C9-4588-9727-B9362E26C29D}"/>
          </ac:spMkLst>
        </pc:spChg>
        <pc:spChg chg="del">
          <ac:chgData name="MD. ATIK ISHRAK SUJON" userId="82d1a808-12bb-42e9-8395-6091c5423216" providerId="ADAL" clId="{16B7D173-72BC-493D-96C8-FFBB7693A41D}" dt="2023-12-12T06:47:21.221" v="909" actId="478"/>
          <ac:spMkLst>
            <pc:docMk/>
            <pc:sldMk cId="1616373707" sldId="271"/>
            <ac:spMk id="3" creationId="{5671D7E5-EF66-4BCD-8DAA-E9061157F0BE}"/>
          </ac:spMkLst>
        </pc:spChg>
        <pc:spChg chg="del mod">
          <ac:chgData name="MD. ATIK ISHRAK SUJON" userId="82d1a808-12bb-42e9-8395-6091c5423216" providerId="ADAL" clId="{16B7D173-72BC-493D-96C8-FFBB7693A41D}" dt="2023-12-12T07:42:30.904" v="1392" actId="478"/>
          <ac:spMkLst>
            <pc:docMk/>
            <pc:sldMk cId="1616373707" sldId="271"/>
            <ac:spMk id="4" creationId="{36C19884-873C-4D13-BE6D-318CF07B0D12}"/>
          </ac:spMkLst>
        </pc:spChg>
        <pc:spChg chg="add del mod">
          <ac:chgData name="MD. ATIK ISHRAK SUJON" userId="82d1a808-12bb-42e9-8395-6091c5423216" providerId="ADAL" clId="{16B7D173-72BC-493D-96C8-FFBB7693A41D}" dt="2023-12-12T06:51:20.261" v="910" actId="22"/>
          <ac:spMkLst>
            <pc:docMk/>
            <pc:sldMk cId="1616373707" sldId="271"/>
            <ac:spMk id="7" creationId="{00FCD895-2BC5-3256-E63B-A4CEA1FD29B2}"/>
          </ac:spMkLst>
        </pc:spChg>
        <pc:spChg chg="add mod">
          <ac:chgData name="MD. ATIK ISHRAK SUJON" userId="82d1a808-12bb-42e9-8395-6091c5423216" providerId="ADAL" clId="{16B7D173-72BC-493D-96C8-FFBB7693A41D}" dt="2023-12-12T07:46:36.457" v="1430" actId="1076"/>
          <ac:spMkLst>
            <pc:docMk/>
            <pc:sldMk cId="1616373707" sldId="271"/>
            <ac:spMk id="10" creationId="{C56B527B-23E8-7891-E6E7-BED3A8D5DD62}"/>
          </ac:spMkLst>
        </pc:spChg>
        <pc:spChg chg="add mod">
          <ac:chgData name="MD. ATIK ISHRAK SUJON" userId="82d1a808-12bb-42e9-8395-6091c5423216" providerId="ADAL" clId="{16B7D173-72BC-493D-96C8-FFBB7693A41D}" dt="2023-12-12T07:47:27.618" v="1440" actId="1076"/>
          <ac:spMkLst>
            <pc:docMk/>
            <pc:sldMk cId="1616373707" sldId="271"/>
            <ac:spMk id="13" creationId="{0E0DEDF3-B705-2114-7B79-E3A71B36D284}"/>
          </ac:spMkLst>
        </pc:spChg>
        <pc:spChg chg="add mod">
          <ac:chgData name="MD. ATIK ISHRAK SUJON" userId="82d1a808-12bb-42e9-8395-6091c5423216" providerId="ADAL" clId="{16B7D173-72BC-493D-96C8-FFBB7693A41D}" dt="2023-12-12T07:48:02.028" v="1450" actId="20577"/>
          <ac:spMkLst>
            <pc:docMk/>
            <pc:sldMk cId="1616373707" sldId="271"/>
            <ac:spMk id="20" creationId="{C4653937-57C1-11CC-8D52-2465FF0770F7}"/>
          </ac:spMkLst>
        </pc:spChg>
        <pc:spChg chg="add mod">
          <ac:chgData name="MD. ATIK ISHRAK SUJON" userId="82d1a808-12bb-42e9-8395-6091c5423216" providerId="ADAL" clId="{16B7D173-72BC-493D-96C8-FFBB7693A41D}" dt="2023-12-12T07:51:03.992" v="1464" actId="1076"/>
          <ac:spMkLst>
            <pc:docMk/>
            <pc:sldMk cId="1616373707" sldId="271"/>
            <ac:spMk id="21" creationId="{2854534C-B990-A076-76B1-241B21E2E406}"/>
          </ac:spMkLst>
        </pc:spChg>
        <pc:spChg chg="add mod">
          <ac:chgData name="MD. ATIK ISHRAK SUJON" userId="82d1a808-12bb-42e9-8395-6091c5423216" providerId="ADAL" clId="{16B7D173-72BC-493D-96C8-FFBB7693A41D}" dt="2023-12-12T08:01:07.702" v="1473" actId="1076"/>
          <ac:spMkLst>
            <pc:docMk/>
            <pc:sldMk cId="1616373707" sldId="271"/>
            <ac:spMk id="24" creationId="{8413B856-3C2B-DF8D-FE3F-6FD864CEBA1B}"/>
          </ac:spMkLst>
        </pc:spChg>
        <pc:spChg chg="add mod">
          <ac:chgData name="MD. ATIK ISHRAK SUJON" userId="82d1a808-12bb-42e9-8395-6091c5423216" providerId="ADAL" clId="{16B7D173-72BC-493D-96C8-FFBB7693A41D}" dt="2023-12-12T08:01:38.518" v="1505" actId="14100"/>
          <ac:spMkLst>
            <pc:docMk/>
            <pc:sldMk cId="1616373707" sldId="271"/>
            <ac:spMk id="27" creationId="{AB738FFD-EDC5-B37C-05F2-CA7C23D033C7}"/>
          </ac:spMkLst>
        </pc:spChg>
        <pc:spChg chg="add mod">
          <ac:chgData name="MD. ATIK ISHRAK SUJON" userId="82d1a808-12bb-42e9-8395-6091c5423216" providerId="ADAL" clId="{16B7D173-72BC-493D-96C8-FFBB7693A41D}" dt="2023-12-12T08:06:46.041" v="1553" actId="122"/>
          <ac:spMkLst>
            <pc:docMk/>
            <pc:sldMk cId="1616373707" sldId="271"/>
            <ac:spMk id="30" creationId="{E90643A6-2797-8343-2671-FC59B2592583}"/>
          </ac:spMkLst>
        </pc:spChg>
        <pc:picChg chg="add del mod">
          <ac:chgData name="MD. ATIK ISHRAK SUJON" userId="82d1a808-12bb-42e9-8395-6091c5423216" providerId="ADAL" clId="{16B7D173-72BC-493D-96C8-FFBB7693A41D}" dt="2023-12-12T07:06:57.320" v="965" actId="478"/>
          <ac:picMkLst>
            <pc:docMk/>
            <pc:sldMk cId="1616373707" sldId="271"/>
            <ac:picMk id="5" creationId="{738AD151-8470-AE8E-639B-2C3F1AB4EB44}"/>
          </ac:picMkLst>
        </pc:picChg>
        <pc:picChg chg="add del mod">
          <ac:chgData name="MD. ATIK ISHRAK SUJON" userId="82d1a808-12bb-42e9-8395-6091c5423216" providerId="ADAL" clId="{16B7D173-72BC-493D-96C8-FFBB7693A41D}" dt="2023-12-12T07:10:09.906" v="974" actId="478"/>
          <ac:picMkLst>
            <pc:docMk/>
            <pc:sldMk cId="1616373707" sldId="271"/>
            <ac:picMk id="8" creationId="{BF80DF23-E0DA-4456-D0CF-39DE01910505}"/>
          </ac:picMkLst>
        </pc:picChg>
        <pc:picChg chg="add mod ord">
          <ac:chgData name="MD. ATIK ISHRAK SUJON" userId="82d1a808-12bb-42e9-8395-6091c5423216" providerId="ADAL" clId="{16B7D173-72BC-493D-96C8-FFBB7693A41D}" dt="2023-12-12T07:48:14.371" v="1451" actId="1076"/>
          <ac:picMkLst>
            <pc:docMk/>
            <pc:sldMk cId="1616373707" sldId="271"/>
            <ac:picMk id="9" creationId="{1486F8FB-34BE-D8CC-B416-4DA5176C58E5}"/>
          </ac:picMkLst>
        </pc:picChg>
        <pc:picChg chg="add mod">
          <ac:chgData name="MD. ATIK ISHRAK SUJON" userId="82d1a808-12bb-42e9-8395-6091c5423216" providerId="ADAL" clId="{16B7D173-72BC-493D-96C8-FFBB7693A41D}" dt="2023-12-12T07:47:21.402" v="1439" actId="14100"/>
          <ac:picMkLst>
            <pc:docMk/>
            <pc:sldMk cId="1616373707" sldId="271"/>
            <ac:picMk id="12" creationId="{E0507722-97B0-9E92-189C-502EBBB11E0C}"/>
          </ac:picMkLst>
        </pc:picChg>
        <pc:picChg chg="add mod">
          <ac:chgData name="MD. ATIK ISHRAK SUJON" userId="82d1a808-12bb-42e9-8395-6091c5423216" providerId="ADAL" clId="{16B7D173-72BC-493D-96C8-FFBB7693A41D}" dt="2023-12-12T07:47:10.674" v="1436" actId="1076"/>
          <ac:picMkLst>
            <pc:docMk/>
            <pc:sldMk cId="1616373707" sldId="271"/>
            <ac:picMk id="15" creationId="{46846512-BDCB-ACFE-ED9F-641A0A04F23C}"/>
          </ac:picMkLst>
        </pc:picChg>
        <pc:picChg chg="add mod">
          <ac:chgData name="MD. ATIK ISHRAK SUJON" userId="82d1a808-12bb-42e9-8395-6091c5423216" providerId="ADAL" clId="{16B7D173-72BC-493D-96C8-FFBB7693A41D}" dt="2023-12-12T07:47:13.817" v="1437" actId="1076"/>
          <ac:picMkLst>
            <pc:docMk/>
            <pc:sldMk cId="1616373707" sldId="271"/>
            <ac:picMk id="17" creationId="{9A90D94C-7EF4-47EB-9A94-CED3FC738C9A}"/>
          </ac:picMkLst>
        </pc:picChg>
        <pc:picChg chg="add del">
          <ac:chgData name="MD. ATIK ISHRAK SUJON" userId="82d1a808-12bb-42e9-8395-6091c5423216" providerId="ADAL" clId="{16B7D173-72BC-493D-96C8-FFBB7693A41D}" dt="2023-12-12T07:47:33.676" v="1442" actId="478"/>
          <ac:picMkLst>
            <pc:docMk/>
            <pc:sldMk cId="1616373707" sldId="271"/>
            <ac:picMk id="19" creationId="{87FAB7F5-C43B-D242-ECC6-03DC0A93D0A1}"/>
          </ac:picMkLst>
        </pc:picChg>
        <pc:picChg chg="add mod">
          <ac:chgData name="MD. ATIK ISHRAK SUJON" userId="82d1a808-12bb-42e9-8395-6091c5423216" providerId="ADAL" clId="{16B7D173-72BC-493D-96C8-FFBB7693A41D}" dt="2023-12-12T08:01:02.942" v="1472" actId="1076"/>
          <ac:picMkLst>
            <pc:docMk/>
            <pc:sldMk cId="1616373707" sldId="271"/>
            <ac:picMk id="23" creationId="{8812B643-D548-7973-3E40-63B7336B7E25}"/>
          </ac:picMkLst>
        </pc:picChg>
        <pc:picChg chg="add mod">
          <ac:chgData name="MD. ATIK ISHRAK SUJON" userId="82d1a808-12bb-42e9-8395-6091c5423216" providerId="ADAL" clId="{16B7D173-72BC-493D-96C8-FFBB7693A41D}" dt="2023-12-12T08:00:49.333" v="1469" actId="1076"/>
          <ac:picMkLst>
            <pc:docMk/>
            <pc:sldMk cId="1616373707" sldId="271"/>
            <ac:picMk id="26" creationId="{90FA4B14-1CB1-CF56-086A-6EB883CC4F2B}"/>
          </ac:picMkLst>
        </pc:picChg>
        <pc:picChg chg="add mod">
          <ac:chgData name="MD. ATIK ISHRAK SUJON" userId="82d1a808-12bb-42e9-8395-6091c5423216" providerId="ADAL" clId="{16B7D173-72BC-493D-96C8-FFBB7693A41D}" dt="2023-12-12T08:06:07.412" v="1513" actId="1076"/>
          <ac:picMkLst>
            <pc:docMk/>
            <pc:sldMk cId="1616373707" sldId="271"/>
            <ac:picMk id="29" creationId="{1FC789A9-D7F2-EA04-9E30-A28DB3CA7419}"/>
          </ac:picMkLst>
        </pc:picChg>
      </pc:sldChg>
      <pc:sldChg chg="modSp del">
        <pc:chgData name="MD. ATIK ISHRAK SUJON" userId="82d1a808-12bb-42e9-8395-6091c5423216" providerId="ADAL" clId="{16B7D173-72BC-493D-96C8-FFBB7693A41D}" dt="2023-12-12T06:10:38.234" v="444" actId="47"/>
        <pc:sldMkLst>
          <pc:docMk/>
          <pc:sldMk cId="1969787568" sldId="271"/>
        </pc:sldMkLst>
        <pc:spChg chg="mod">
          <ac:chgData name="MD. ATIK ISHRAK SUJON" userId="82d1a808-12bb-42e9-8395-6091c5423216" providerId="ADAL" clId="{16B7D173-72BC-493D-96C8-FFBB7693A41D}" dt="2023-12-12T06:08:50.344" v="403"/>
          <ac:spMkLst>
            <pc:docMk/>
            <pc:sldMk cId="1969787568" sldId="271"/>
            <ac:spMk id="2" creationId="{8BDF1EDE-5423-435C-B149-87AB1BC22B83}"/>
          </ac:spMkLst>
        </pc:spChg>
        <pc:spChg chg="mod">
          <ac:chgData name="MD. ATIK ISHRAK SUJON" userId="82d1a808-12bb-42e9-8395-6091c5423216" providerId="ADAL" clId="{16B7D173-72BC-493D-96C8-FFBB7693A41D}" dt="2023-12-12T06:08:50.344" v="403"/>
          <ac:spMkLst>
            <pc:docMk/>
            <pc:sldMk cId="1969787568" sldId="271"/>
            <ac:spMk id="3" creationId="{AF64C29E-DF30-4DC6-AB95-2016F9A703B6}"/>
          </ac:spMkLst>
        </pc:spChg>
        <pc:spChg chg="mod">
          <ac:chgData name="MD. ATIK ISHRAK SUJON" userId="82d1a808-12bb-42e9-8395-6091c5423216" providerId="ADAL" clId="{16B7D173-72BC-493D-96C8-FFBB7693A41D}" dt="2023-12-12T06:08:50.344" v="403"/>
          <ac:spMkLst>
            <pc:docMk/>
            <pc:sldMk cId="1969787568" sldId="271"/>
            <ac:spMk id="5" creationId="{3990FA1B-5022-47AB-A0AE-8F5C5797997C}"/>
          </ac:spMkLst>
        </pc:spChg>
        <pc:spChg chg="mod">
          <ac:chgData name="MD. ATIK ISHRAK SUJON" userId="82d1a808-12bb-42e9-8395-6091c5423216" providerId="ADAL" clId="{16B7D173-72BC-493D-96C8-FFBB7693A41D}" dt="2023-12-12T06:08:50.344" v="403"/>
          <ac:spMkLst>
            <pc:docMk/>
            <pc:sldMk cId="1969787568" sldId="271"/>
            <ac:spMk id="6" creationId="{4C127D99-645F-4FCF-9573-FDFE2A344FA9}"/>
          </ac:spMkLst>
        </pc:spChg>
      </pc:sldChg>
      <pc:sldChg chg="addSp delSp modSp add mod ord">
        <pc:chgData name="MD. ATIK ISHRAK SUJON" userId="82d1a808-12bb-42e9-8395-6091c5423216" providerId="ADAL" clId="{16B7D173-72BC-493D-96C8-FFBB7693A41D}" dt="2023-12-12T08:20:08.079" v="1793" actId="14100"/>
        <pc:sldMkLst>
          <pc:docMk/>
          <pc:sldMk cId="1965799357" sldId="272"/>
        </pc:sldMkLst>
        <pc:spChg chg="mod">
          <ac:chgData name="MD. ATIK ISHRAK SUJON" userId="82d1a808-12bb-42e9-8395-6091c5423216" providerId="ADAL" clId="{16B7D173-72BC-493D-96C8-FFBB7693A41D}" dt="2023-12-12T08:20:08.079" v="1793" actId="14100"/>
          <ac:spMkLst>
            <pc:docMk/>
            <pc:sldMk cId="1965799357" sldId="272"/>
            <ac:spMk id="2" creationId="{1BEF5859-10C9-4588-9727-B9362E26C29D}"/>
          </ac:spMkLst>
        </pc:spChg>
        <pc:spChg chg="del mod">
          <ac:chgData name="MD. ATIK ISHRAK SUJON" userId="82d1a808-12bb-42e9-8395-6091c5423216" providerId="ADAL" clId="{16B7D173-72BC-493D-96C8-FFBB7693A41D}" dt="2023-12-12T07:14:05.429" v="1041" actId="478"/>
          <ac:spMkLst>
            <pc:docMk/>
            <pc:sldMk cId="1965799357" sldId="272"/>
            <ac:spMk id="4" creationId="{36C19884-873C-4D13-BE6D-318CF07B0D12}"/>
          </ac:spMkLst>
        </pc:spChg>
        <pc:spChg chg="add del mod">
          <ac:chgData name="MD. ATIK ISHRAK SUJON" userId="82d1a808-12bb-42e9-8395-6091c5423216" providerId="ADAL" clId="{16B7D173-72BC-493D-96C8-FFBB7693A41D}" dt="2023-12-12T07:10:42.299" v="998" actId="478"/>
          <ac:spMkLst>
            <pc:docMk/>
            <pc:sldMk cId="1965799357" sldId="272"/>
            <ac:spMk id="5" creationId="{84094598-BE9C-B09B-249D-1E2176D66E0A}"/>
          </ac:spMkLst>
        </pc:spChg>
        <pc:spChg chg="mod">
          <ac:chgData name="MD. ATIK ISHRAK SUJON" userId="82d1a808-12bb-42e9-8395-6091c5423216" providerId="ADAL" clId="{16B7D173-72BC-493D-96C8-FFBB7693A41D}" dt="2023-12-12T07:34:21" v="1276" actId="14100"/>
          <ac:spMkLst>
            <pc:docMk/>
            <pc:sldMk cId="1965799357" sldId="272"/>
            <ac:spMk id="10" creationId="{C56B527B-23E8-7891-E6E7-BED3A8D5DD62}"/>
          </ac:spMkLst>
        </pc:spChg>
        <pc:spChg chg="add mod">
          <ac:chgData name="MD. ATIK ISHRAK SUJON" userId="82d1a808-12bb-42e9-8395-6091c5423216" providerId="ADAL" clId="{16B7D173-72BC-493D-96C8-FFBB7693A41D}" dt="2023-12-12T07:33:10.950" v="1259" actId="1076"/>
          <ac:spMkLst>
            <pc:docMk/>
            <pc:sldMk cId="1965799357" sldId="272"/>
            <ac:spMk id="12" creationId="{F3A1A796-C689-8CCA-F10E-F86B75864570}"/>
          </ac:spMkLst>
        </pc:spChg>
        <pc:spChg chg="add mod">
          <ac:chgData name="MD. ATIK ISHRAK SUJON" userId="82d1a808-12bb-42e9-8395-6091c5423216" providerId="ADAL" clId="{16B7D173-72BC-493D-96C8-FFBB7693A41D}" dt="2023-12-12T07:34:25.616" v="1277" actId="1076"/>
          <ac:spMkLst>
            <pc:docMk/>
            <pc:sldMk cId="1965799357" sldId="272"/>
            <ac:spMk id="15" creationId="{B7A4CCE9-FAC4-E55E-71AE-4EBD6CCFA568}"/>
          </ac:spMkLst>
        </pc:spChg>
        <pc:spChg chg="add mod">
          <ac:chgData name="MD. ATIK ISHRAK SUJON" userId="82d1a808-12bb-42e9-8395-6091c5423216" providerId="ADAL" clId="{16B7D173-72BC-493D-96C8-FFBB7693A41D}" dt="2023-12-12T07:34:33.520" v="1278" actId="1076"/>
          <ac:spMkLst>
            <pc:docMk/>
            <pc:sldMk cId="1965799357" sldId="272"/>
            <ac:spMk id="20" creationId="{0904E7A8-B102-BB79-3B70-243BAAFC129F}"/>
          </ac:spMkLst>
        </pc:spChg>
        <pc:spChg chg="add mod">
          <ac:chgData name="MD. ATIK ISHRAK SUJON" userId="82d1a808-12bb-42e9-8395-6091c5423216" providerId="ADAL" clId="{16B7D173-72BC-493D-96C8-FFBB7693A41D}" dt="2023-12-12T07:35:21.641" v="1308" actId="1076"/>
          <ac:spMkLst>
            <pc:docMk/>
            <pc:sldMk cId="1965799357" sldId="272"/>
            <ac:spMk id="23" creationId="{5B4544AB-73DF-5880-B6A7-CB2A6AB52B29}"/>
          </ac:spMkLst>
        </pc:spChg>
        <pc:spChg chg="add mod">
          <ac:chgData name="MD. ATIK ISHRAK SUJON" userId="82d1a808-12bb-42e9-8395-6091c5423216" providerId="ADAL" clId="{16B7D173-72BC-493D-96C8-FFBB7693A41D}" dt="2023-12-12T07:35:37.594" v="1311" actId="1076"/>
          <ac:spMkLst>
            <pc:docMk/>
            <pc:sldMk cId="1965799357" sldId="272"/>
            <ac:spMk id="26" creationId="{404D09B7-B24E-105C-3544-9CF200FC557A}"/>
          </ac:spMkLst>
        </pc:spChg>
        <pc:spChg chg="add mod">
          <ac:chgData name="MD. ATIK ISHRAK SUJON" userId="82d1a808-12bb-42e9-8395-6091c5423216" providerId="ADAL" clId="{16B7D173-72BC-493D-96C8-FFBB7693A41D}" dt="2023-12-12T07:35:45.026" v="1313" actId="1076"/>
          <ac:spMkLst>
            <pc:docMk/>
            <pc:sldMk cId="1965799357" sldId="272"/>
            <ac:spMk id="29" creationId="{D8969491-4BFA-62B5-4B37-BE7B7C5D923D}"/>
          </ac:spMkLst>
        </pc:spChg>
        <pc:spChg chg="add mod">
          <ac:chgData name="MD. ATIK ISHRAK SUJON" userId="82d1a808-12bb-42e9-8395-6091c5423216" providerId="ADAL" clId="{16B7D173-72BC-493D-96C8-FFBB7693A41D}" dt="2023-12-12T07:35:07.432" v="1306" actId="1076"/>
          <ac:spMkLst>
            <pc:docMk/>
            <pc:sldMk cId="1965799357" sldId="272"/>
            <ac:spMk id="32" creationId="{1690D5B3-D5BC-6F80-5693-48019B76226F}"/>
          </ac:spMkLst>
        </pc:spChg>
        <pc:spChg chg="add mod">
          <ac:chgData name="MD. ATIK ISHRAK SUJON" userId="82d1a808-12bb-42e9-8395-6091c5423216" providerId="ADAL" clId="{16B7D173-72BC-493D-96C8-FFBB7693A41D}" dt="2023-12-12T07:38:04.389" v="1336" actId="1076"/>
          <ac:spMkLst>
            <pc:docMk/>
            <pc:sldMk cId="1965799357" sldId="272"/>
            <ac:spMk id="35" creationId="{0F17A3CA-F5CF-ED8A-E7B6-0E75F2B4638D}"/>
          </ac:spMkLst>
        </pc:spChg>
        <pc:spChg chg="add mod">
          <ac:chgData name="MD. ATIK ISHRAK SUJON" userId="82d1a808-12bb-42e9-8395-6091c5423216" providerId="ADAL" clId="{16B7D173-72BC-493D-96C8-FFBB7693A41D}" dt="2023-12-12T07:40:49.265" v="1370" actId="14100"/>
          <ac:spMkLst>
            <pc:docMk/>
            <pc:sldMk cId="1965799357" sldId="272"/>
            <ac:spMk id="38" creationId="{0BAEC209-C2EC-7F00-A445-26532F07C98D}"/>
          </ac:spMkLst>
        </pc:spChg>
        <pc:picChg chg="mod">
          <ac:chgData name="MD. ATIK ISHRAK SUJON" userId="82d1a808-12bb-42e9-8395-6091c5423216" providerId="ADAL" clId="{16B7D173-72BC-493D-96C8-FFBB7693A41D}" dt="2023-12-12T07:33:48.150" v="1264" actId="1076"/>
          <ac:picMkLst>
            <pc:docMk/>
            <pc:sldMk cId="1965799357" sldId="272"/>
            <ac:picMk id="8" creationId="{BF80DF23-E0DA-4456-D0CF-39DE01910505}"/>
          </ac:picMkLst>
        </pc:picChg>
        <pc:picChg chg="del">
          <ac:chgData name="MD. ATIK ISHRAK SUJON" userId="82d1a808-12bb-42e9-8395-6091c5423216" providerId="ADAL" clId="{16B7D173-72BC-493D-96C8-FFBB7693A41D}" dt="2023-12-12T07:09:55.492" v="971" actId="478"/>
          <ac:picMkLst>
            <pc:docMk/>
            <pc:sldMk cId="1965799357" sldId="272"/>
            <ac:picMk id="9" creationId="{1486F8FB-34BE-D8CC-B416-4DA5176C58E5}"/>
          </ac:picMkLst>
        </pc:picChg>
        <pc:picChg chg="add mod">
          <ac:chgData name="MD. ATIK ISHRAK SUJON" userId="82d1a808-12bb-42e9-8395-6091c5423216" providerId="ADAL" clId="{16B7D173-72BC-493D-96C8-FFBB7693A41D}" dt="2023-12-12T07:34:02.880" v="1267" actId="1076"/>
          <ac:picMkLst>
            <pc:docMk/>
            <pc:sldMk cId="1965799357" sldId="272"/>
            <ac:picMk id="11" creationId="{9CF09D12-77D2-33BD-8DA2-40B80195D08C}"/>
          </ac:picMkLst>
        </pc:picChg>
        <pc:picChg chg="add mod">
          <ac:chgData name="MD. ATIK ISHRAK SUJON" userId="82d1a808-12bb-42e9-8395-6091c5423216" providerId="ADAL" clId="{16B7D173-72BC-493D-96C8-FFBB7693A41D}" dt="2023-12-12T07:33:59.095" v="1266" actId="1076"/>
          <ac:picMkLst>
            <pc:docMk/>
            <pc:sldMk cId="1965799357" sldId="272"/>
            <ac:picMk id="14" creationId="{164CD6BD-8F78-0C6F-8380-511AFE55D045}"/>
          </ac:picMkLst>
        </pc:picChg>
        <pc:picChg chg="add mod">
          <ac:chgData name="MD. ATIK ISHRAK SUJON" userId="82d1a808-12bb-42e9-8395-6091c5423216" providerId="ADAL" clId="{16B7D173-72BC-493D-96C8-FFBB7693A41D}" dt="2023-12-12T07:34:05.504" v="1268" actId="1076"/>
          <ac:picMkLst>
            <pc:docMk/>
            <pc:sldMk cId="1965799357" sldId="272"/>
            <ac:picMk id="17" creationId="{E10F5A06-53D2-94C6-4741-6E7CABA9A40B}"/>
          </ac:picMkLst>
        </pc:picChg>
        <pc:picChg chg="add del">
          <ac:chgData name="MD. ATIK ISHRAK SUJON" userId="82d1a808-12bb-42e9-8395-6091c5423216" providerId="ADAL" clId="{16B7D173-72BC-493D-96C8-FFBB7693A41D}" dt="2023-12-12T07:19:57.008" v="1105" actId="478"/>
          <ac:picMkLst>
            <pc:docMk/>
            <pc:sldMk cId="1965799357" sldId="272"/>
            <ac:picMk id="19" creationId="{DB89E5BE-2E16-6351-FAA9-E5CB8DBAF33D}"/>
          </ac:picMkLst>
        </pc:picChg>
        <pc:picChg chg="add mod">
          <ac:chgData name="MD. ATIK ISHRAK SUJON" userId="82d1a808-12bb-42e9-8395-6091c5423216" providerId="ADAL" clId="{16B7D173-72BC-493D-96C8-FFBB7693A41D}" dt="2023-12-12T07:35:16.361" v="1307" actId="1076"/>
          <ac:picMkLst>
            <pc:docMk/>
            <pc:sldMk cId="1965799357" sldId="272"/>
            <ac:picMk id="22" creationId="{BE5B5517-C764-C6FA-FEF2-452ED41B6A0F}"/>
          </ac:picMkLst>
        </pc:picChg>
        <pc:picChg chg="add mod">
          <ac:chgData name="MD. ATIK ISHRAK SUJON" userId="82d1a808-12bb-42e9-8395-6091c5423216" providerId="ADAL" clId="{16B7D173-72BC-493D-96C8-FFBB7693A41D}" dt="2023-12-12T07:35:26.033" v="1309" actId="1076"/>
          <ac:picMkLst>
            <pc:docMk/>
            <pc:sldMk cId="1965799357" sldId="272"/>
            <ac:picMk id="25" creationId="{4D6919F0-DFFD-5A68-A11E-51A5CB6AEF1C}"/>
          </ac:picMkLst>
        </pc:picChg>
        <pc:picChg chg="add mod">
          <ac:chgData name="MD. ATIK ISHRAK SUJON" userId="82d1a808-12bb-42e9-8395-6091c5423216" providerId="ADAL" clId="{16B7D173-72BC-493D-96C8-FFBB7693A41D}" dt="2023-12-12T07:35:41.554" v="1312" actId="1076"/>
          <ac:picMkLst>
            <pc:docMk/>
            <pc:sldMk cId="1965799357" sldId="272"/>
            <ac:picMk id="28" creationId="{F99F6C5E-DC34-484C-27F9-684B87E41D1E}"/>
          </ac:picMkLst>
        </pc:picChg>
        <pc:picChg chg="add mod">
          <ac:chgData name="MD. ATIK ISHRAK SUJON" userId="82d1a808-12bb-42e9-8395-6091c5423216" providerId="ADAL" clId="{16B7D173-72BC-493D-96C8-FFBB7693A41D}" dt="2023-12-12T07:34:08.376" v="1269" actId="1076"/>
          <ac:picMkLst>
            <pc:docMk/>
            <pc:sldMk cId="1965799357" sldId="272"/>
            <ac:picMk id="31" creationId="{864EE887-AE8E-BD4A-AD7E-66AB83CA653D}"/>
          </ac:picMkLst>
        </pc:picChg>
        <pc:picChg chg="add mod">
          <ac:chgData name="MD. ATIK ISHRAK SUJON" userId="82d1a808-12bb-42e9-8395-6091c5423216" providerId="ADAL" clId="{16B7D173-72BC-493D-96C8-FFBB7693A41D}" dt="2023-12-12T07:39:53.215" v="1342" actId="14100"/>
          <ac:picMkLst>
            <pc:docMk/>
            <pc:sldMk cId="1965799357" sldId="272"/>
            <ac:picMk id="34" creationId="{3FCF44DB-2A20-EF85-E982-10AE5EA8061E}"/>
          </ac:picMkLst>
        </pc:picChg>
        <pc:picChg chg="add mod">
          <ac:chgData name="MD. ATIK ISHRAK SUJON" userId="82d1a808-12bb-42e9-8395-6091c5423216" providerId="ADAL" clId="{16B7D173-72BC-493D-96C8-FFBB7693A41D}" dt="2023-12-12T07:39:40.207" v="1340" actId="14100"/>
          <ac:picMkLst>
            <pc:docMk/>
            <pc:sldMk cId="1965799357" sldId="272"/>
            <ac:picMk id="37" creationId="{FD77ECF6-2C33-8FB1-A033-B6225BC74767}"/>
          </ac:picMkLst>
        </pc:picChg>
      </pc:sldChg>
      <pc:sldChg chg="addSp modSp new mod">
        <pc:chgData name="MD. ATIK ISHRAK SUJON" userId="82d1a808-12bb-42e9-8395-6091c5423216" providerId="ADAL" clId="{16B7D173-72BC-493D-96C8-FFBB7693A41D}" dt="2023-12-12T08:20:19.548" v="1794" actId="255"/>
        <pc:sldMkLst>
          <pc:docMk/>
          <pc:sldMk cId="509037236" sldId="273"/>
        </pc:sldMkLst>
        <pc:spChg chg="add mod">
          <ac:chgData name="MD. ATIK ISHRAK SUJON" userId="82d1a808-12bb-42e9-8395-6091c5423216" providerId="ADAL" clId="{16B7D173-72BC-493D-96C8-FFBB7693A41D}" dt="2023-12-12T08:20:19.548" v="1794" actId="255"/>
          <ac:spMkLst>
            <pc:docMk/>
            <pc:sldMk cId="509037236" sldId="273"/>
            <ac:spMk id="4" creationId="{582DD87B-E63F-7A20-E602-CAB98EEC7848}"/>
          </ac:spMkLst>
        </pc:spChg>
      </pc:sldChg>
      <pc:sldMasterChg chg="delSldLayout">
        <pc:chgData name="MD. ATIK ISHRAK SUJON" userId="82d1a808-12bb-42e9-8395-6091c5423216" providerId="ADAL" clId="{16B7D173-72BC-493D-96C8-FFBB7693A41D}" dt="2023-12-12T05:50:19.921" v="131" actId="47"/>
        <pc:sldMasterMkLst>
          <pc:docMk/>
          <pc:sldMasterMk cId="2979311662" sldId="2147483669"/>
        </pc:sldMasterMkLst>
        <pc:sldLayoutChg chg="del">
          <pc:chgData name="MD. ATIK ISHRAK SUJON" userId="82d1a808-12bb-42e9-8395-6091c5423216" providerId="ADAL" clId="{16B7D173-72BC-493D-96C8-FFBB7693A41D}" dt="2023-12-12T05:50:19.921" v="131" actId="47"/>
          <pc:sldLayoutMkLst>
            <pc:docMk/>
            <pc:sldMasterMk cId="2979311662" sldId="2147483669"/>
            <pc:sldLayoutMk cId="1791490709" sldId="2147483688"/>
          </pc:sldLayoutMkLst>
        </pc:sldLayoutChg>
      </pc:sldMasterChg>
      <pc:sldMasterChg chg="delSldLayout modSldLayout">
        <pc:chgData name="MD. ATIK ISHRAK SUJON" userId="82d1a808-12bb-42e9-8395-6091c5423216" providerId="ADAL" clId="{16B7D173-72BC-493D-96C8-FFBB7693A41D}" dt="2023-12-12T06:01:34.442" v="254" actId="47"/>
        <pc:sldMasterMkLst>
          <pc:docMk/>
          <pc:sldMasterMk cId="520845478" sldId="2147483694"/>
        </pc:sldMasterMkLst>
        <pc:sldLayoutChg chg="addSp">
          <pc:chgData name="MD. ATIK ISHRAK SUJON" userId="82d1a808-12bb-42e9-8395-6091c5423216" providerId="ADAL" clId="{16B7D173-72BC-493D-96C8-FFBB7693A41D}" dt="2023-12-12T05:51:52.544" v="154"/>
          <pc:sldLayoutMkLst>
            <pc:docMk/>
            <pc:sldMasterMk cId="520845478" sldId="2147483694"/>
            <pc:sldLayoutMk cId="189357298" sldId="2147483695"/>
          </pc:sldLayoutMkLst>
          <pc:picChg chg="add">
            <ac:chgData name="MD. ATIK ISHRAK SUJON" userId="82d1a808-12bb-42e9-8395-6091c5423216" providerId="ADAL" clId="{16B7D173-72BC-493D-96C8-FFBB7693A41D}" dt="2023-12-12T05:51:52.544" v="154"/>
            <ac:picMkLst>
              <pc:docMk/>
              <pc:sldMasterMk cId="520845478" sldId="2147483694"/>
              <pc:sldLayoutMk cId="189357298" sldId="2147483695"/>
              <ac:picMk id="7" creationId="{D2472639-BB7A-F579-9128-E1D4322AC524}"/>
            </ac:picMkLst>
          </pc:picChg>
        </pc:sldLayoutChg>
        <pc:sldLayoutChg chg="del">
          <pc:chgData name="MD. ATIK ISHRAK SUJON" userId="82d1a808-12bb-42e9-8395-6091c5423216" providerId="ADAL" clId="{16B7D173-72BC-493D-96C8-FFBB7693A41D}" dt="2023-12-12T06:01:34.442" v="254" actId="47"/>
          <pc:sldLayoutMkLst>
            <pc:docMk/>
            <pc:sldMasterMk cId="520845478" sldId="2147483694"/>
            <pc:sldLayoutMk cId="2044476432" sldId="2147483714"/>
          </pc:sldLayoutMkLst>
        </pc:sldLayoutChg>
      </pc:sldMasterChg>
      <pc:sldMasterChg chg="delSldLayout modSldLayout">
        <pc:chgData name="MD. ATIK ISHRAK SUJON" userId="82d1a808-12bb-42e9-8395-6091c5423216" providerId="ADAL" clId="{16B7D173-72BC-493D-96C8-FFBB7693A41D}" dt="2023-12-12T06:10:41.524" v="445" actId="47"/>
        <pc:sldMasterMkLst>
          <pc:docMk/>
          <pc:sldMasterMk cId="3668220208" sldId="2147483718"/>
        </pc:sldMasterMkLst>
        <pc:sldLayoutChg chg="addSp">
          <pc:chgData name="MD. ATIK ISHRAK SUJON" userId="82d1a808-12bb-42e9-8395-6091c5423216" providerId="ADAL" clId="{16B7D173-72BC-493D-96C8-FFBB7693A41D}" dt="2023-12-12T06:08:50.344" v="403"/>
          <pc:sldLayoutMkLst>
            <pc:docMk/>
            <pc:sldMasterMk cId="3668220208" sldId="2147483718"/>
            <pc:sldLayoutMk cId="2834878226" sldId="2147483719"/>
          </pc:sldLayoutMkLst>
          <pc:picChg chg="add">
            <ac:chgData name="MD. ATIK ISHRAK SUJON" userId="82d1a808-12bb-42e9-8395-6091c5423216" providerId="ADAL" clId="{16B7D173-72BC-493D-96C8-FFBB7693A41D}" dt="2023-12-12T06:08:50.344" v="403"/>
            <ac:picMkLst>
              <pc:docMk/>
              <pc:sldMasterMk cId="3668220208" sldId="2147483718"/>
              <pc:sldLayoutMk cId="2834878226" sldId="2147483719"/>
              <ac:picMk id="7" creationId="{E788AF6F-14D4-45A5-BCC7-CC6CAF17A5DB}"/>
            </ac:picMkLst>
          </pc:picChg>
        </pc:sldLayoutChg>
        <pc:sldLayoutChg chg="del">
          <pc:chgData name="MD. ATIK ISHRAK SUJON" userId="82d1a808-12bb-42e9-8395-6091c5423216" providerId="ADAL" clId="{16B7D173-72BC-493D-96C8-FFBB7693A41D}" dt="2023-12-12T06:10:41.524" v="445" actId="47"/>
          <pc:sldLayoutMkLst>
            <pc:docMk/>
            <pc:sldMasterMk cId="3668220208" sldId="2147483718"/>
            <pc:sldLayoutMk cId="1120696788" sldId="2147483740"/>
          </pc:sldLayoutMkLst>
        </pc:sldLayoutChg>
      </pc:sldMasterChg>
      <pc:sldMasterChg chg="modSldLayout">
        <pc:chgData name="MD. ATIK ISHRAK SUJON" userId="82d1a808-12bb-42e9-8395-6091c5423216" providerId="ADAL" clId="{16B7D173-72BC-493D-96C8-FFBB7693A41D}" dt="2023-12-12T06:16:30.155" v="538"/>
        <pc:sldMasterMkLst>
          <pc:docMk/>
          <pc:sldMasterMk cId="891249038" sldId="2147483740"/>
        </pc:sldMasterMkLst>
        <pc:sldLayoutChg chg="addSp">
          <pc:chgData name="MD. ATIK ISHRAK SUJON" userId="82d1a808-12bb-42e9-8395-6091c5423216" providerId="ADAL" clId="{16B7D173-72BC-493D-96C8-FFBB7693A41D}" dt="2023-12-12T06:16:30.155" v="538"/>
          <pc:sldLayoutMkLst>
            <pc:docMk/>
            <pc:sldMasterMk cId="891249038" sldId="2147483740"/>
            <pc:sldLayoutMk cId="3251957092" sldId="2147483741"/>
          </pc:sldLayoutMkLst>
          <pc:picChg chg="add">
            <ac:chgData name="MD. ATIK ISHRAK SUJON" userId="82d1a808-12bb-42e9-8395-6091c5423216" providerId="ADAL" clId="{16B7D173-72BC-493D-96C8-FFBB7693A41D}" dt="2023-12-12T06:16:30.155" v="538"/>
            <ac:picMkLst>
              <pc:docMk/>
              <pc:sldMasterMk cId="891249038" sldId="2147483740"/>
              <pc:sldLayoutMk cId="3251957092" sldId="2147483741"/>
              <ac:picMk id="7" creationId="{2097E361-4E8E-9E18-0078-A96A2A1533E0}"/>
            </ac:picMkLst>
          </pc:picChg>
        </pc:sldLayoutChg>
      </pc:sldMasterChg>
      <pc:sldMasterChg chg="delSldLayout modSldLayout">
        <pc:chgData name="MD. ATIK ISHRAK SUJON" userId="82d1a808-12bb-42e9-8395-6091c5423216" providerId="ADAL" clId="{16B7D173-72BC-493D-96C8-FFBB7693A41D}" dt="2023-12-12T06:21:40.152" v="572" actId="47"/>
        <pc:sldMasterMkLst>
          <pc:docMk/>
          <pc:sldMasterMk cId="256783282" sldId="2147483762"/>
        </pc:sldMasterMkLst>
        <pc:sldLayoutChg chg="addSp">
          <pc:chgData name="MD. ATIK ISHRAK SUJON" userId="82d1a808-12bb-42e9-8395-6091c5423216" providerId="ADAL" clId="{16B7D173-72BC-493D-96C8-FFBB7693A41D}" dt="2023-12-12T06:21:16.118" v="570"/>
          <pc:sldLayoutMkLst>
            <pc:docMk/>
            <pc:sldMasterMk cId="256783282" sldId="2147483762"/>
            <pc:sldLayoutMk cId="2936128930" sldId="2147483763"/>
          </pc:sldLayoutMkLst>
          <pc:picChg chg="add">
            <ac:chgData name="MD. ATIK ISHRAK SUJON" userId="82d1a808-12bb-42e9-8395-6091c5423216" providerId="ADAL" clId="{16B7D173-72BC-493D-96C8-FFBB7693A41D}" dt="2023-12-12T06:21:16.118" v="570"/>
            <ac:picMkLst>
              <pc:docMk/>
              <pc:sldMasterMk cId="256783282" sldId="2147483762"/>
              <pc:sldLayoutMk cId="2936128930" sldId="2147483763"/>
              <ac:picMk id="7" creationId="{B58CE1D6-452C-885F-DA3C-F6C28775DAC3}"/>
            </ac:picMkLst>
          </pc:picChg>
        </pc:sldLayoutChg>
        <pc:sldLayoutChg chg="del">
          <pc:chgData name="MD. ATIK ISHRAK SUJON" userId="82d1a808-12bb-42e9-8395-6091c5423216" providerId="ADAL" clId="{16B7D173-72BC-493D-96C8-FFBB7693A41D}" dt="2023-12-12T06:21:40.152" v="572" actId="47"/>
          <pc:sldLayoutMkLst>
            <pc:docMk/>
            <pc:sldMasterMk cId="256783282" sldId="2147483762"/>
            <pc:sldLayoutMk cId="3947794920" sldId="2147483782"/>
          </pc:sldLayoutMkLst>
        </pc:sldLayoutChg>
      </pc:sldMasterChg>
      <pc:sldMasterChg chg="modSldLayout">
        <pc:chgData name="MD. ATIK ISHRAK SUJON" userId="82d1a808-12bb-42e9-8395-6091c5423216" providerId="ADAL" clId="{16B7D173-72BC-493D-96C8-FFBB7693A41D}" dt="2023-12-12T06:39:19.199" v="816"/>
        <pc:sldMasterMkLst>
          <pc:docMk/>
          <pc:sldMasterMk cId="3917193796" sldId="2147483784"/>
        </pc:sldMasterMkLst>
        <pc:sldLayoutChg chg="addSp">
          <pc:chgData name="MD. ATIK ISHRAK SUJON" userId="82d1a808-12bb-42e9-8395-6091c5423216" providerId="ADAL" clId="{16B7D173-72BC-493D-96C8-FFBB7693A41D}" dt="2023-12-12T06:39:19.199" v="816"/>
          <pc:sldLayoutMkLst>
            <pc:docMk/>
            <pc:sldMasterMk cId="3917193796" sldId="2147483784"/>
            <pc:sldLayoutMk cId="4067722530" sldId="2147483785"/>
          </pc:sldLayoutMkLst>
          <pc:picChg chg="add">
            <ac:chgData name="MD. ATIK ISHRAK SUJON" userId="82d1a808-12bb-42e9-8395-6091c5423216" providerId="ADAL" clId="{16B7D173-72BC-493D-96C8-FFBB7693A41D}" dt="2023-12-12T06:39:19.199" v="816"/>
            <ac:picMkLst>
              <pc:docMk/>
              <pc:sldMasterMk cId="3917193796" sldId="2147483784"/>
              <pc:sldLayoutMk cId="4067722530" sldId="2147483785"/>
              <ac:picMk id="7" creationId="{B2E14640-FA2A-197B-35C7-03C0CE980E08}"/>
            </ac:picMkLst>
          </pc:picChg>
        </pc:sldLayoutChg>
      </pc:sldMasterChg>
      <pc:sldMasterChg chg="modSldLayout">
        <pc:chgData name="MD. ATIK ISHRAK SUJON" userId="82d1a808-12bb-42e9-8395-6091c5423216" providerId="ADAL" clId="{16B7D173-72BC-493D-96C8-FFBB7693A41D}" dt="2023-12-12T06:40:07.295" v="823"/>
        <pc:sldMasterMkLst>
          <pc:docMk/>
          <pc:sldMasterMk cId="3708559531" sldId="2147483805"/>
        </pc:sldMasterMkLst>
        <pc:sldLayoutChg chg="addSp">
          <pc:chgData name="MD. ATIK ISHRAK SUJON" userId="82d1a808-12bb-42e9-8395-6091c5423216" providerId="ADAL" clId="{16B7D173-72BC-493D-96C8-FFBB7693A41D}" dt="2023-12-12T06:40:07.295" v="823"/>
          <pc:sldLayoutMkLst>
            <pc:docMk/>
            <pc:sldMasterMk cId="3708559531" sldId="2147483805"/>
            <pc:sldLayoutMk cId="1378194974" sldId="2147483806"/>
          </pc:sldLayoutMkLst>
          <pc:picChg chg="add">
            <ac:chgData name="MD. ATIK ISHRAK SUJON" userId="82d1a808-12bb-42e9-8395-6091c5423216" providerId="ADAL" clId="{16B7D173-72BC-493D-96C8-FFBB7693A41D}" dt="2023-12-12T06:40:07.295" v="823"/>
            <ac:picMkLst>
              <pc:docMk/>
              <pc:sldMasterMk cId="3708559531" sldId="2147483805"/>
              <pc:sldLayoutMk cId="1378194974" sldId="2147483806"/>
              <ac:picMk id="7" creationId="{E55F2154-E892-9F84-8CB1-0625C99916C0}"/>
            </ac:picMkLst>
          </pc:picChg>
        </pc:sldLayoutChg>
      </pc:sldMasterChg>
      <pc:sldMasterChg chg="modSldLayout">
        <pc:chgData name="MD. ATIK ISHRAK SUJON" userId="82d1a808-12bb-42e9-8395-6091c5423216" providerId="ADAL" clId="{16B7D173-72BC-493D-96C8-FFBB7693A41D}" dt="2023-12-12T06:45:36.559" v="896"/>
        <pc:sldMasterMkLst>
          <pc:docMk/>
          <pc:sldMasterMk cId="2510016056" sldId="2147483826"/>
        </pc:sldMasterMkLst>
        <pc:sldLayoutChg chg="addSp">
          <pc:chgData name="MD. ATIK ISHRAK SUJON" userId="82d1a808-12bb-42e9-8395-6091c5423216" providerId="ADAL" clId="{16B7D173-72BC-493D-96C8-FFBB7693A41D}" dt="2023-12-12T06:45:36.559" v="896"/>
          <pc:sldLayoutMkLst>
            <pc:docMk/>
            <pc:sldMasterMk cId="2510016056" sldId="2147483826"/>
            <pc:sldLayoutMk cId="1548436368" sldId="2147483827"/>
          </pc:sldLayoutMkLst>
          <pc:picChg chg="add">
            <ac:chgData name="MD. ATIK ISHRAK SUJON" userId="82d1a808-12bb-42e9-8395-6091c5423216" providerId="ADAL" clId="{16B7D173-72BC-493D-96C8-FFBB7693A41D}" dt="2023-12-12T06:45:36.559" v="896"/>
            <ac:picMkLst>
              <pc:docMk/>
              <pc:sldMasterMk cId="2510016056" sldId="2147483826"/>
              <pc:sldLayoutMk cId="1548436368" sldId="2147483827"/>
              <ac:picMk id="7" creationId="{409E04C2-F28D-18C1-A5F3-BD3A954DD788}"/>
            </ac:picMkLst>
          </pc:picChg>
        </pc:sldLayoutChg>
      </pc:sldMaster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svg"/><Relationship Id="rId1" Type="http://schemas.openxmlformats.org/officeDocument/2006/relationships/image" Target="../media/image26.png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10" Type="http://schemas.openxmlformats.org/officeDocument/2006/relationships/image" Target="../media/image35.svg"/><Relationship Id="rId4" Type="http://schemas.openxmlformats.org/officeDocument/2006/relationships/image" Target="../media/image29.svg"/><Relationship Id="rId9" Type="http://schemas.openxmlformats.org/officeDocument/2006/relationships/image" Target="../media/image34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svg"/><Relationship Id="rId1" Type="http://schemas.openxmlformats.org/officeDocument/2006/relationships/image" Target="../media/image26.png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10" Type="http://schemas.openxmlformats.org/officeDocument/2006/relationships/image" Target="../media/image35.svg"/><Relationship Id="rId4" Type="http://schemas.openxmlformats.org/officeDocument/2006/relationships/image" Target="../media/image29.svg"/><Relationship Id="rId9" Type="http://schemas.openxmlformats.org/officeDocument/2006/relationships/image" Target="../media/image3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DD8915E-DC14-41D6-9BB5-F49E1C265163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colorful2" csCatId="colorful" phldr="1"/>
      <dgm:spPr/>
      <dgm:t>
        <a:bodyPr/>
        <a:lstStyle/>
        <a:p>
          <a:endParaRPr lang="en-US"/>
        </a:p>
      </dgm:t>
    </dgm:pt>
    <dgm:pt modelId="{8FE81FEC-2664-411F-AEB3-065F29F52751}">
      <dgm:prSet/>
      <dgm:spPr/>
      <dgm:t>
        <a:bodyPr lIns="182880" tIns="182880" rIns="182880" bIns="182880"/>
        <a:lstStyle/>
        <a:p>
          <a:r>
            <a:rPr lang="en-US" kern="1200" spc="50" baseline="0">
              <a:latin typeface="Tenorite"/>
              <a:ea typeface="+mn-ea"/>
              <a:cs typeface="+mn-cs"/>
            </a:rPr>
            <a:t>Deploy strategic networks with compelling e-business needs</a:t>
          </a:r>
        </a:p>
      </dgm:t>
    </dgm:pt>
    <dgm:pt modelId="{BCBC007E-0269-421B-9C41-DE26D5C3A822}" type="parTrans" cxnId="{711E093C-AD42-45A4-8D40-A2D39702062E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80230EB7-7230-4881-A631-309C07417378}" type="sibTrans" cxnId="{711E093C-AD42-45A4-8D40-A2D39702062E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73D947E0-108F-4D20-A71E-3CF329F97212}">
      <dgm:prSet/>
      <dgm:spPr/>
      <dgm:t>
        <a:bodyPr/>
        <a:lstStyle/>
        <a:p>
          <a:pPr>
            <a:defRPr b="1"/>
          </a:pPr>
          <a:r>
            <a:rPr lang="en-US" kern="1200" spc="150" baseline="0">
              <a:latin typeface="+mj-lt"/>
              <a:ea typeface="+mj-ea"/>
              <a:cs typeface="+mj-cs"/>
            </a:rPr>
            <a:t>PLANNING</a:t>
          </a:r>
        </a:p>
      </dgm:t>
    </dgm:pt>
    <dgm:pt modelId="{9D249532-A24D-4D8F-848A-9F42F2E486C9}" type="parTrans" cxnId="{A0077D09-C12C-46D0-8DF7-194B6911362A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AE813459-65AB-4FA9-B717-330DDA6DFA4E}" type="sibTrans" cxnId="{A0077D09-C12C-46D0-8DF7-194B6911362A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30A490C8-22B4-4D68-875C-0F0DE2FF864D}">
      <dgm:prSet/>
      <dgm:spPr/>
      <dgm:t>
        <a:bodyPr/>
        <a:lstStyle/>
        <a:p>
          <a:r>
            <a:rPr lang="en-US" spc="50" baseline="0">
              <a:latin typeface="+mn-lt"/>
            </a:rPr>
            <a:t>Synergize scalable e-commerce</a:t>
          </a:r>
        </a:p>
      </dgm:t>
    </dgm:pt>
    <dgm:pt modelId="{035C64B0-4F0C-4FD1-BD23-B1D4C9887CBE}" type="parTrans" cxnId="{381FE1CC-8184-4745-8EB3-6DE11655998D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45495DA8-8707-41E3-A12B-FA5766269C44}" type="sibTrans" cxnId="{381FE1CC-8184-4745-8EB3-6DE11655998D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B1AFA1AF-0FF8-45B3-A6D0-0E255A2F637D}">
      <dgm:prSet/>
      <dgm:spPr/>
      <dgm:t>
        <a:bodyPr/>
        <a:lstStyle/>
        <a:p>
          <a:pPr>
            <a:defRPr b="1"/>
          </a:pPr>
          <a:r>
            <a:rPr lang="en-US" kern="1200" spc="150" baseline="0">
              <a:latin typeface="Tenorite"/>
              <a:ea typeface="+mn-ea"/>
              <a:cs typeface="+mn-cs"/>
            </a:rPr>
            <a:t>MARKETING</a:t>
          </a:r>
        </a:p>
      </dgm:t>
    </dgm:pt>
    <dgm:pt modelId="{10C68AF5-481C-45AA-A216-8BBBB04515B9}" type="parTrans" cxnId="{F28D7702-2FC3-49BD-BB13-C989E5EE622A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88649F7A-400B-4056-965D-C9AC0B3AD942}" type="sibTrans" cxnId="{F28D7702-2FC3-49BD-BB13-C989E5EE622A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50418D2B-9486-42DE-AFDD-1D31420040FF}">
      <dgm:prSet/>
      <dgm:spPr/>
      <dgm:t>
        <a:bodyPr/>
        <a:lstStyle/>
        <a:p>
          <a:r>
            <a:rPr lang="en-US" spc="50" baseline="0">
              <a:latin typeface="+mn-lt"/>
            </a:rPr>
            <a:t>Disseminate standardized metrics</a:t>
          </a:r>
        </a:p>
      </dgm:t>
    </dgm:pt>
    <dgm:pt modelId="{D5A17F6B-93F5-442B-938A-0F38C281BE88}" type="parTrans" cxnId="{5A5BA622-5DEB-48B9-88D9-C1DE36C711E5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1D87A0A5-8024-4710-846B-D5BFAC785107}" type="sibTrans" cxnId="{5A5BA622-5DEB-48B9-88D9-C1DE36C711E5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E9682B4F-0217-4B50-923E-C104AA24290F}">
      <dgm:prSet/>
      <dgm:spPr/>
      <dgm:t>
        <a:bodyPr/>
        <a:lstStyle/>
        <a:p>
          <a:pPr>
            <a:defRPr b="1"/>
          </a:pPr>
          <a:r>
            <a:rPr lang="en-US" kern="1200" spc="150" baseline="0">
              <a:latin typeface="Tenorite"/>
              <a:ea typeface="+mn-ea"/>
              <a:cs typeface="+mn-cs"/>
            </a:rPr>
            <a:t>DESIGN</a:t>
          </a:r>
        </a:p>
      </dgm:t>
    </dgm:pt>
    <dgm:pt modelId="{E0F6C4AF-9BBB-4698-91D7-F9AE3EACBD5D}" type="parTrans" cxnId="{6C23D0C9-74B2-4C8B-AB2F-A03B3B0EBE56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B8632E42-D7EB-4C31-877E-6F1B2801851A}" type="sibTrans" cxnId="{6C23D0C9-74B2-4C8B-AB2F-A03B3B0EBE56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0EC0C300-11E4-45CF-8418-973585107209}">
      <dgm:prSet/>
      <dgm:spPr/>
      <dgm:t>
        <a:bodyPr/>
        <a:lstStyle/>
        <a:p>
          <a:r>
            <a:rPr lang="en-US" kern="1200" spc="50" baseline="0">
              <a:latin typeface="Tenorite"/>
              <a:ea typeface="+mn-ea"/>
              <a:cs typeface="+mn-cs"/>
            </a:rPr>
            <a:t>Coordinate e-business applications</a:t>
          </a:r>
        </a:p>
      </dgm:t>
    </dgm:pt>
    <dgm:pt modelId="{1E4DD98E-100E-46B7-B24A-408BBF69E9FA}" type="parTrans" cxnId="{51563A4F-C0EB-47D6-B5BC-47A4E599AD4B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90FAB5D1-62B3-4FF6-A07D-EE607F529C32}" type="sibTrans" cxnId="{51563A4F-C0EB-47D6-B5BC-47A4E599AD4B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FEB4A941-E9FA-4A86-A673-85FF34B35F20}">
      <dgm:prSet/>
      <dgm:spPr/>
      <dgm:t>
        <a:bodyPr/>
        <a:lstStyle/>
        <a:p>
          <a:r>
            <a:rPr lang="en-US" kern="1200" spc="50" baseline="0">
              <a:latin typeface="Tenorite"/>
              <a:ea typeface="+mn-ea"/>
              <a:cs typeface="+mn-cs"/>
            </a:rPr>
            <a:t>Foster holistically superior methodologies</a:t>
          </a:r>
        </a:p>
      </dgm:t>
    </dgm:pt>
    <dgm:pt modelId="{39522508-BC4E-4DD5-A744-AFEFFE36DB74}" type="parTrans" cxnId="{F942F56C-9025-4AA1-9B36-C5AE0A93B0F5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97624CC8-6315-4683-B26C-C30D552DA5A6}" type="sibTrans" cxnId="{F942F56C-9025-4AA1-9B36-C5AE0A93B0F5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A2322D3A-7AC2-4C5C-9D7E-EAB2313D47D4}">
      <dgm:prSet/>
      <dgm:spPr/>
      <dgm:t>
        <a:bodyPr/>
        <a:lstStyle/>
        <a:p>
          <a:pPr>
            <a:defRPr b="1"/>
          </a:pPr>
          <a:r>
            <a:rPr lang="en-US" kern="1200" spc="150" baseline="0">
              <a:latin typeface="Tenorite"/>
              <a:ea typeface="+mn-ea"/>
              <a:cs typeface="+mn-cs"/>
            </a:rPr>
            <a:t>LAUNCH</a:t>
          </a:r>
        </a:p>
      </dgm:t>
    </dgm:pt>
    <dgm:pt modelId="{4A8C15D4-B36F-4764-B4FF-F2AF790D3E17}" type="parTrans" cxnId="{179FAFCF-F878-464E-A8A6-1185EFA0E380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84DE1C3A-3FC7-4DB3-88ED-33F65A71557A}" type="sibTrans" cxnId="{179FAFCF-F878-464E-A8A6-1185EFA0E380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4F85505A-81B6-4FDA-A144-900B71DAD946}">
      <dgm:prSet/>
      <dgm:spPr/>
      <dgm:t>
        <a:bodyPr/>
        <a:lstStyle/>
        <a:p>
          <a:pPr>
            <a:defRPr b="1"/>
          </a:pPr>
          <a:r>
            <a:rPr lang="en-US" kern="1200" spc="150" baseline="0">
              <a:latin typeface="Tenorite"/>
              <a:ea typeface="+mn-ea"/>
              <a:cs typeface="+mn-cs"/>
            </a:rPr>
            <a:t>STRATEGY</a:t>
          </a:r>
        </a:p>
      </dgm:t>
    </dgm:pt>
    <dgm:pt modelId="{D9A96E25-7BBE-4DDD-8DDE-B4970D4340A8}" type="parTrans" cxnId="{2D633B56-E147-4EFC-B9EE-6C0413F329B0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68F74A88-49DC-44B1-BC0D-220A7B97601C}" type="sibTrans" cxnId="{2D633B56-E147-4EFC-B9EE-6C0413F329B0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B8A8FCEB-87EA-496F-84C7-5EF1F99B7DE4}" type="pres">
      <dgm:prSet presAssocID="{0DD8915E-DC14-41D6-9BB5-F49E1C265163}" presName="root" presStyleCnt="0">
        <dgm:presLayoutVars>
          <dgm:dir/>
          <dgm:resizeHandles val="exact"/>
        </dgm:presLayoutVars>
      </dgm:prSet>
      <dgm:spPr/>
    </dgm:pt>
    <dgm:pt modelId="{5E1ED77E-6090-4CAB-9BE4-16DD6A4BDD29}" type="pres">
      <dgm:prSet presAssocID="{73D947E0-108F-4D20-A71E-3CF329F97212}" presName="compNode" presStyleCnt="0"/>
      <dgm:spPr/>
    </dgm:pt>
    <dgm:pt modelId="{42965413-77F4-47BF-984D-F1E5BDAF47AB}" type="pres">
      <dgm:prSet presAssocID="{73D947E0-108F-4D20-A71E-3CF329F97212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hopping cart"/>
        </a:ext>
      </dgm:extLst>
    </dgm:pt>
    <dgm:pt modelId="{D37F0B67-BA2C-4F28-9BDB-83D3AA86B31B}" type="pres">
      <dgm:prSet presAssocID="{73D947E0-108F-4D20-A71E-3CF329F97212}" presName="iconSpace" presStyleCnt="0"/>
      <dgm:spPr/>
    </dgm:pt>
    <dgm:pt modelId="{BA50D899-9D27-439F-A155-72556E1E3BE0}" type="pres">
      <dgm:prSet presAssocID="{73D947E0-108F-4D20-A71E-3CF329F97212}" presName="parTx" presStyleLbl="revTx" presStyleIdx="0" presStyleCnt="10">
        <dgm:presLayoutVars>
          <dgm:chMax val="0"/>
          <dgm:chPref val="0"/>
        </dgm:presLayoutVars>
      </dgm:prSet>
      <dgm:spPr/>
    </dgm:pt>
    <dgm:pt modelId="{0008E1D1-5C80-44BC-AAC4-20291D6710CD}" type="pres">
      <dgm:prSet presAssocID="{73D947E0-108F-4D20-A71E-3CF329F97212}" presName="txSpace" presStyleCnt="0"/>
      <dgm:spPr/>
    </dgm:pt>
    <dgm:pt modelId="{9D8F9DFE-6C03-4A92-B3F2-7B4A6CED7103}" type="pres">
      <dgm:prSet presAssocID="{73D947E0-108F-4D20-A71E-3CF329F97212}" presName="desTx" presStyleLbl="revTx" presStyleIdx="1" presStyleCnt="10">
        <dgm:presLayoutVars/>
      </dgm:prSet>
      <dgm:spPr/>
    </dgm:pt>
    <dgm:pt modelId="{E4543430-6D30-4FFF-9E93-2D87BE458FE1}" type="pres">
      <dgm:prSet presAssocID="{AE813459-65AB-4FA9-B717-330DDA6DFA4E}" presName="sibTrans" presStyleCnt="0"/>
      <dgm:spPr/>
    </dgm:pt>
    <dgm:pt modelId="{F4E0EFA5-0074-4F7D-96BE-4E0C605022C0}" type="pres">
      <dgm:prSet presAssocID="{B1AFA1AF-0FF8-45B3-A6D0-0E255A2F637D}" presName="compNode" presStyleCnt="0"/>
      <dgm:spPr/>
    </dgm:pt>
    <dgm:pt modelId="{1B9BAFD2-DDBB-4FAC-875B-AEE7012F30E4}" type="pres">
      <dgm:prSet presAssocID="{B1AFA1AF-0FF8-45B3-A6D0-0E255A2F637D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2A8D8005-A06B-4FCA-9E8D-C08BCC03C0A0}" type="pres">
      <dgm:prSet presAssocID="{B1AFA1AF-0FF8-45B3-A6D0-0E255A2F637D}" presName="iconSpace" presStyleCnt="0"/>
      <dgm:spPr/>
    </dgm:pt>
    <dgm:pt modelId="{B00662F1-D246-437C-B971-DEEF9C6DA267}" type="pres">
      <dgm:prSet presAssocID="{B1AFA1AF-0FF8-45B3-A6D0-0E255A2F637D}" presName="parTx" presStyleLbl="revTx" presStyleIdx="2" presStyleCnt="10">
        <dgm:presLayoutVars>
          <dgm:chMax val="0"/>
          <dgm:chPref val="0"/>
        </dgm:presLayoutVars>
      </dgm:prSet>
      <dgm:spPr/>
    </dgm:pt>
    <dgm:pt modelId="{F77FE682-CC81-47E1-98C5-0AB5CEE39B7A}" type="pres">
      <dgm:prSet presAssocID="{B1AFA1AF-0FF8-45B3-A6D0-0E255A2F637D}" presName="txSpace" presStyleCnt="0"/>
      <dgm:spPr/>
    </dgm:pt>
    <dgm:pt modelId="{4E218952-E806-4948-AE9A-AA5F6EF5DBDA}" type="pres">
      <dgm:prSet presAssocID="{B1AFA1AF-0FF8-45B3-A6D0-0E255A2F637D}" presName="desTx" presStyleLbl="revTx" presStyleIdx="3" presStyleCnt="10">
        <dgm:presLayoutVars/>
      </dgm:prSet>
      <dgm:spPr/>
    </dgm:pt>
    <dgm:pt modelId="{C73E31F2-8A5B-4C2F-87A4-5C6F604C7D95}" type="pres">
      <dgm:prSet presAssocID="{88649F7A-400B-4056-965D-C9AC0B3AD942}" presName="sibTrans" presStyleCnt="0"/>
      <dgm:spPr/>
    </dgm:pt>
    <dgm:pt modelId="{290B20FD-717C-41E8-85B8-CC8E18AA644C}" type="pres">
      <dgm:prSet presAssocID="{E9682B4F-0217-4B50-923E-C104AA24290F}" presName="compNode" presStyleCnt="0"/>
      <dgm:spPr/>
    </dgm:pt>
    <dgm:pt modelId="{E9F1B251-3CA3-4BE1-99C4-4F61D16D9E50}" type="pres">
      <dgm:prSet presAssocID="{E9682B4F-0217-4B50-923E-C104AA24290F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ierarchy"/>
        </a:ext>
      </dgm:extLst>
    </dgm:pt>
    <dgm:pt modelId="{9E508D74-5B28-4564-ABAF-FFE172ED2674}" type="pres">
      <dgm:prSet presAssocID="{E9682B4F-0217-4B50-923E-C104AA24290F}" presName="iconSpace" presStyleCnt="0"/>
      <dgm:spPr/>
    </dgm:pt>
    <dgm:pt modelId="{CC465443-5003-4EA0-95D9-74A5F3C87BE5}" type="pres">
      <dgm:prSet presAssocID="{E9682B4F-0217-4B50-923E-C104AA24290F}" presName="parTx" presStyleLbl="revTx" presStyleIdx="4" presStyleCnt="10">
        <dgm:presLayoutVars>
          <dgm:chMax val="0"/>
          <dgm:chPref val="0"/>
        </dgm:presLayoutVars>
      </dgm:prSet>
      <dgm:spPr/>
    </dgm:pt>
    <dgm:pt modelId="{6339A181-3F64-4F6C-AF11-B6B5C81DC1CC}" type="pres">
      <dgm:prSet presAssocID="{E9682B4F-0217-4B50-923E-C104AA24290F}" presName="txSpace" presStyleCnt="0"/>
      <dgm:spPr/>
    </dgm:pt>
    <dgm:pt modelId="{7403C2AF-7A02-480D-BAD2-5A14F2579B03}" type="pres">
      <dgm:prSet presAssocID="{E9682B4F-0217-4B50-923E-C104AA24290F}" presName="desTx" presStyleLbl="revTx" presStyleIdx="5" presStyleCnt="10">
        <dgm:presLayoutVars/>
      </dgm:prSet>
      <dgm:spPr/>
    </dgm:pt>
    <dgm:pt modelId="{19221311-E5A3-4C04-96BC-A47982B4B4EA}" type="pres">
      <dgm:prSet presAssocID="{B8632E42-D7EB-4C31-877E-6F1B2801851A}" presName="sibTrans" presStyleCnt="0"/>
      <dgm:spPr/>
    </dgm:pt>
    <dgm:pt modelId="{90FB8B96-119D-4BF6-879C-BEB51C33CDDE}" type="pres">
      <dgm:prSet presAssocID="{4F85505A-81B6-4FDA-A144-900B71DAD946}" presName="compNode" presStyleCnt="0"/>
      <dgm:spPr/>
    </dgm:pt>
    <dgm:pt modelId="{9169DC05-01F0-4E7B-9C81-ACB01E65BA82}" type="pres">
      <dgm:prSet presAssocID="{4F85505A-81B6-4FDA-A144-900B71DAD946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dvertising"/>
        </a:ext>
      </dgm:extLst>
    </dgm:pt>
    <dgm:pt modelId="{FED6AE78-85BA-41B8-94F8-C57D75F08D71}" type="pres">
      <dgm:prSet presAssocID="{4F85505A-81B6-4FDA-A144-900B71DAD946}" presName="iconSpace" presStyleCnt="0"/>
      <dgm:spPr/>
    </dgm:pt>
    <dgm:pt modelId="{3B44CF12-01DF-42EF-988A-97F15AFBCA35}" type="pres">
      <dgm:prSet presAssocID="{4F85505A-81B6-4FDA-A144-900B71DAD946}" presName="parTx" presStyleLbl="revTx" presStyleIdx="6" presStyleCnt="10">
        <dgm:presLayoutVars>
          <dgm:chMax val="0"/>
          <dgm:chPref val="0"/>
        </dgm:presLayoutVars>
      </dgm:prSet>
      <dgm:spPr/>
    </dgm:pt>
    <dgm:pt modelId="{43AA07A2-C047-4DF8-A637-7D2C9F204281}" type="pres">
      <dgm:prSet presAssocID="{4F85505A-81B6-4FDA-A144-900B71DAD946}" presName="txSpace" presStyleCnt="0"/>
      <dgm:spPr/>
    </dgm:pt>
    <dgm:pt modelId="{9324C9DB-6B14-4F6A-B842-8AA39A5764B8}" type="pres">
      <dgm:prSet presAssocID="{4F85505A-81B6-4FDA-A144-900B71DAD946}" presName="desTx" presStyleLbl="revTx" presStyleIdx="7" presStyleCnt="10">
        <dgm:presLayoutVars/>
      </dgm:prSet>
      <dgm:spPr/>
    </dgm:pt>
    <dgm:pt modelId="{3E5B8B31-7EF5-42EF-9E2D-9512FCD862A4}" type="pres">
      <dgm:prSet presAssocID="{68F74A88-49DC-44B1-BC0D-220A7B97601C}" presName="sibTrans" presStyleCnt="0"/>
      <dgm:spPr/>
    </dgm:pt>
    <dgm:pt modelId="{2379B219-AD18-4E95-A2FC-2B6FBB179687}" type="pres">
      <dgm:prSet presAssocID="{A2322D3A-7AC2-4C5C-9D7E-EAB2313D47D4}" presName="compNode" presStyleCnt="0"/>
      <dgm:spPr/>
    </dgm:pt>
    <dgm:pt modelId="{09AD89EC-7683-48B0-B5D4-6BAED6937D3B}" type="pres">
      <dgm:prSet presAssocID="{A2322D3A-7AC2-4C5C-9D7E-EAB2313D47D4}" presName="iconRect" presStyleLbl="node1" presStyleIdx="4" presStyleCnt="5" custLinFactNeighborX="4505" custLinFactNeighborY="578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D2627200-8BC7-46CC-AD92-EB3AE9AB5457}" type="pres">
      <dgm:prSet presAssocID="{A2322D3A-7AC2-4C5C-9D7E-EAB2313D47D4}" presName="iconSpace" presStyleCnt="0"/>
      <dgm:spPr/>
    </dgm:pt>
    <dgm:pt modelId="{A92230E1-1F99-47F2-9421-4F7B1B639B0A}" type="pres">
      <dgm:prSet presAssocID="{A2322D3A-7AC2-4C5C-9D7E-EAB2313D47D4}" presName="parTx" presStyleLbl="revTx" presStyleIdx="8" presStyleCnt="10">
        <dgm:presLayoutVars>
          <dgm:chMax val="0"/>
          <dgm:chPref val="0"/>
        </dgm:presLayoutVars>
      </dgm:prSet>
      <dgm:spPr/>
    </dgm:pt>
    <dgm:pt modelId="{038AF84E-4D4E-445A-80A7-429F9EC5029A}" type="pres">
      <dgm:prSet presAssocID="{A2322D3A-7AC2-4C5C-9D7E-EAB2313D47D4}" presName="txSpace" presStyleCnt="0"/>
      <dgm:spPr/>
    </dgm:pt>
    <dgm:pt modelId="{F39E0A6D-090B-4659-9CB5-AF7A13FBD6A9}" type="pres">
      <dgm:prSet presAssocID="{A2322D3A-7AC2-4C5C-9D7E-EAB2313D47D4}" presName="desTx" presStyleLbl="revTx" presStyleIdx="9" presStyleCnt="10">
        <dgm:presLayoutVars/>
      </dgm:prSet>
      <dgm:spPr/>
    </dgm:pt>
  </dgm:ptLst>
  <dgm:cxnLst>
    <dgm:cxn modelId="{F28D7702-2FC3-49BD-BB13-C989E5EE622A}" srcId="{0DD8915E-DC14-41D6-9BB5-F49E1C265163}" destId="{B1AFA1AF-0FF8-45B3-A6D0-0E255A2F637D}" srcOrd="1" destOrd="0" parTransId="{10C68AF5-481C-45AA-A216-8BBBB04515B9}" sibTransId="{88649F7A-400B-4056-965D-C9AC0B3AD942}"/>
    <dgm:cxn modelId="{A0077D09-C12C-46D0-8DF7-194B6911362A}" srcId="{0DD8915E-DC14-41D6-9BB5-F49E1C265163}" destId="{73D947E0-108F-4D20-A71E-3CF329F97212}" srcOrd="0" destOrd="0" parTransId="{9D249532-A24D-4D8F-848A-9F42F2E486C9}" sibTransId="{AE813459-65AB-4FA9-B717-330DDA6DFA4E}"/>
    <dgm:cxn modelId="{4B8A381B-DE25-453F-BEEB-D7787C81C00E}" type="presOf" srcId="{E9682B4F-0217-4B50-923E-C104AA24290F}" destId="{CC465443-5003-4EA0-95D9-74A5F3C87BE5}" srcOrd="0" destOrd="0" presId="urn:microsoft.com/office/officeart/2018/5/layout/CenteredIconLabelDescriptionList"/>
    <dgm:cxn modelId="{5A5BA622-5DEB-48B9-88D9-C1DE36C711E5}" srcId="{B1AFA1AF-0FF8-45B3-A6D0-0E255A2F637D}" destId="{50418D2B-9486-42DE-AFDD-1D31420040FF}" srcOrd="0" destOrd="0" parTransId="{D5A17F6B-93F5-442B-938A-0F38C281BE88}" sibTransId="{1D87A0A5-8024-4710-846B-D5BFAC785107}"/>
    <dgm:cxn modelId="{AE7A1435-D4A7-412A-BCFF-1789A9A75B36}" type="presOf" srcId="{8FE81FEC-2664-411F-AEB3-065F29F52751}" destId="{F39E0A6D-090B-4659-9CB5-AF7A13FBD6A9}" srcOrd="0" destOrd="0" presId="urn:microsoft.com/office/officeart/2018/5/layout/CenteredIconLabelDescriptionList"/>
    <dgm:cxn modelId="{711E093C-AD42-45A4-8D40-A2D39702062E}" srcId="{A2322D3A-7AC2-4C5C-9D7E-EAB2313D47D4}" destId="{8FE81FEC-2664-411F-AEB3-065F29F52751}" srcOrd="0" destOrd="0" parTransId="{BCBC007E-0269-421B-9C41-DE26D5C3A822}" sibTransId="{80230EB7-7230-4881-A631-309C07417378}"/>
    <dgm:cxn modelId="{CBF8C25C-CD7A-4B90-95A2-F62BC743ED97}" type="presOf" srcId="{0DD8915E-DC14-41D6-9BB5-F49E1C265163}" destId="{B8A8FCEB-87EA-496F-84C7-5EF1F99B7DE4}" srcOrd="0" destOrd="0" presId="urn:microsoft.com/office/officeart/2018/5/layout/CenteredIconLabelDescriptionList"/>
    <dgm:cxn modelId="{F942F56C-9025-4AA1-9B36-C5AE0A93B0F5}" srcId="{4F85505A-81B6-4FDA-A144-900B71DAD946}" destId="{FEB4A941-E9FA-4A86-A673-85FF34B35F20}" srcOrd="0" destOrd="0" parTransId="{39522508-BC4E-4DD5-A744-AFEFFE36DB74}" sibTransId="{97624CC8-6315-4683-B26C-C30D552DA5A6}"/>
    <dgm:cxn modelId="{51563A4F-C0EB-47D6-B5BC-47A4E599AD4B}" srcId="{E9682B4F-0217-4B50-923E-C104AA24290F}" destId="{0EC0C300-11E4-45CF-8418-973585107209}" srcOrd="0" destOrd="0" parTransId="{1E4DD98E-100E-46B7-B24A-408BBF69E9FA}" sibTransId="{90FAB5D1-62B3-4FF6-A07D-EE607F529C32}"/>
    <dgm:cxn modelId="{CDCCE270-1E7D-4CE0-9244-0EA47FB6F615}" type="presOf" srcId="{4F85505A-81B6-4FDA-A144-900B71DAD946}" destId="{3B44CF12-01DF-42EF-988A-97F15AFBCA35}" srcOrd="0" destOrd="0" presId="urn:microsoft.com/office/officeart/2018/5/layout/CenteredIconLabelDescriptionList"/>
    <dgm:cxn modelId="{2D633B56-E147-4EFC-B9EE-6C0413F329B0}" srcId="{0DD8915E-DC14-41D6-9BB5-F49E1C265163}" destId="{4F85505A-81B6-4FDA-A144-900B71DAD946}" srcOrd="3" destOrd="0" parTransId="{D9A96E25-7BBE-4DDD-8DDE-B4970D4340A8}" sibTransId="{68F74A88-49DC-44B1-BC0D-220A7B97601C}"/>
    <dgm:cxn modelId="{0638638C-C3B5-4C2C-87D4-D705C5F9F412}" type="presOf" srcId="{FEB4A941-E9FA-4A86-A673-85FF34B35F20}" destId="{9324C9DB-6B14-4F6A-B842-8AA39A5764B8}" srcOrd="0" destOrd="0" presId="urn:microsoft.com/office/officeart/2018/5/layout/CenteredIconLabelDescriptionList"/>
    <dgm:cxn modelId="{6CE9648C-D14D-44EA-BB43-CC971CD6BBB2}" type="presOf" srcId="{30A490C8-22B4-4D68-875C-0F0DE2FF864D}" destId="{9D8F9DFE-6C03-4A92-B3F2-7B4A6CED7103}" srcOrd="0" destOrd="0" presId="urn:microsoft.com/office/officeart/2018/5/layout/CenteredIconLabelDescriptionList"/>
    <dgm:cxn modelId="{C69D7EC1-A0C2-4211-87FB-EFA91359EBE3}" type="presOf" srcId="{B1AFA1AF-0FF8-45B3-A6D0-0E255A2F637D}" destId="{B00662F1-D246-437C-B971-DEEF9C6DA267}" srcOrd="0" destOrd="0" presId="urn:microsoft.com/office/officeart/2018/5/layout/CenteredIconLabelDescriptionList"/>
    <dgm:cxn modelId="{6C23D0C9-74B2-4C8B-AB2F-A03B3B0EBE56}" srcId="{0DD8915E-DC14-41D6-9BB5-F49E1C265163}" destId="{E9682B4F-0217-4B50-923E-C104AA24290F}" srcOrd="2" destOrd="0" parTransId="{E0F6C4AF-9BBB-4698-91D7-F9AE3EACBD5D}" sibTransId="{B8632E42-D7EB-4C31-877E-6F1B2801851A}"/>
    <dgm:cxn modelId="{381FE1CC-8184-4745-8EB3-6DE11655998D}" srcId="{73D947E0-108F-4D20-A71E-3CF329F97212}" destId="{30A490C8-22B4-4D68-875C-0F0DE2FF864D}" srcOrd="0" destOrd="0" parTransId="{035C64B0-4F0C-4FD1-BD23-B1D4C9887CBE}" sibTransId="{45495DA8-8707-41E3-A12B-FA5766269C44}"/>
    <dgm:cxn modelId="{179FAFCF-F878-464E-A8A6-1185EFA0E380}" srcId="{0DD8915E-DC14-41D6-9BB5-F49E1C265163}" destId="{A2322D3A-7AC2-4C5C-9D7E-EAB2313D47D4}" srcOrd="4" destOrd="0" parTransId="{4A8C15D4-B36F-4764-B4FF-F2AF790D3E17}" sibTransId="{84DE1C3A-3FC7-4DB3-88ED-33F65A71557A}"/>
    <dgm:cxn modelId="{59F5DDD4-E53E-44FF-A150-CA50DB919C71}" type="presOf" srcId="{0EC0C300-11E4-45CF-8418-973585107209}" destId="{7403C2AF-7A02-480D-BAD2-5A14F2579B03}" srcOrd="0" destOrd="0" presId="urn:microsoft.com/office/officeart/2018/5/layout/CenteredIconLabelDescriptionList"/>
    <dgm:cxn modelId="{2EE9CFDB-9EED-43D1-9C34-922FC062039B}" type="presOf" srcId="{73D947E0-108F-4D20-A71E-3CF329F97212}" destId="{BA50D899-9D27-439F-A155-72556E1E3BE0}" srcOrd="0" destOrd="0" presId="urn:microsoft.com/office/officeart/2018/5/layout/CenteredIconLabelDescriptionList"/>
    <dgm:cxn modelId="{2B3303DD-D724-4540-82FC-635675A91968}" type="presOf" srcId="{A2322D3A-7AC2-4C5C-9D7E-EAB2313D47D4}" destId="{A92230E1-1F99-47F2-9421-4F7B1B639B0A}" srcOrd="0" destOrd="0" presId="urn:microsoft.com/office/officeart/2018/5/layout/CenteredIconLabelDescriptionList"/>
    <dgm:cxn modelId="{186A19FD-EE21-4FEE-927B-E33C61A59CC6}" type="presOf" srcId="{50418D2B-9486-42DE-AFDD-1D31420040FF}" destId="{4E218952-E806-4948-AE9A-AA5F6EF5DBDA}" srcOrd="0" destOrd="0" presId="urn:microsoft.com/office/officeart/2018/5/layout/CenteredIconLabelDescriptionList"/>
    <dgm:cxn modelId="{F0DAB141-916A-42DC-8094-8B7568973C71}" type="presParOf" srcId="{B8A8FCEB-87EA-496F-84C7-5EF1F99B7DE4}" destId="{5E1ED77E-6090-4CAB-9BE4-16DD6A4BDD29}" srcOrd="0" destOrd="0" presId="urn:microsoft.com/office/officeart/2018/5/layout/CenteredIconLabelDescriptionList"/>
    <dgm:cxn modelId="{EB49D27D-4811-4B69-88BD-F15E7299C005}" type="presParOf" srcId="{5E1ED77E-6090-4CAB-9BE4-16DD6A4BDD29}" destId="{42965413-77F4-47BF-984D-F1E5BDAF47AB}" srcOrd="0" destOrd="0" presId="urn:microsoft.com/office/officeart/2018/5/layout/CenteredIconLabelDescriptionList"/>
    <dgm:cxn modelId="{F85894B2-160D-41D5-8F9F-B674B47854B1}" type="presParOf" srcId="{5E1ED77E-6090-4CAB-9BE4-16DD6A4BDD29}" destId="{D37F0B67-BA2C-4F28-9BDB-83D3AA86B31B}" srcOrd="1" destOrd="0" presId="urn:microsoft.com/office/officeart/2018/5/layout/CenteredIconLabelDescriptionList"/>
    <dgm:cxn modelId="{CC127154-9ED3-43A6-9B35-C0D8E9371CC8}" type="presParOf" srcId="{5E1ED77E-6090-4CAB-9BE4-16DD6A4BDD29}" destId="{BA50D899-9D27-439F-A155-72556E1E3BE0}" srcOrd="2" destOrd="0" presId="urn:microsoft.com/office/officeart/2018/5/layout/CenteredIconLabelDescriptionList"/>
    <dgm:cxn modelId="{B353FCE3-0A9D-4DF0-AD50-4BE988117006}" type="presParOf" srcId="{5E1ED77E-6090-4CAB-9BE4-16DD6A4BDD29}" destId="{0008E1D1-5C80-44BC-AAC4-20291D6710CD}" srcOrd="3" destOrd="0" presId="urn:microsoft.com/office/officeart/2018/5/layout/CenteredIconLabelDescriptionList"/>
    <dgm:cxn modelId="{6B1FFE59-6758-4E8B-A85D-15DF4D934019}" type="presParOf" srcId="{5E1ED77E-6090-4CAB-9BE4-16DD6A4BDD29}" destId="{9D8F9DFE-6C03-4A92-B3F2-7B4A6CED7103}" srcOrd="4" destOrd="0" presId="urn:microsoft.com/office/officeart/2018/5/layout/CenteredIconLabelDescriptionList"/>
    <dgm:cxn modelId="{5ABA0D5B-7E0F-4B24-9DDF-CF17EB79A4FA}" type="presParOf" srcId="{B8A8FCEB-87EA-496F-84C7-5EF1F99B7DE4}" destId="{E4543430-6D30-4FFF-9E93-2D87BE458FE1}" srcOrd="1" destOrd="0" presId="urn:microsoft.com/office/officeart/2018/5/layout/CenteredIconLabelDescriptionList"/>
    <dgm:cxn modelId="{D1217E39-83D0-45B2-BFBC-414BEEA9E1AB}" type="presParOf" srcId="{B8A8FCEB-87EA-496F-84C7-5EF1F99B7DE4}" destId="{F4E0EFA5-0074-4F7D-96BE-4E0C605022C0}" srcOrd="2" destOrd="0" presId="urn:microsoft.com/office/officeart/2018/5/layout/CenteredIconLabelDescriptionList"/>
    <dgm:cxn modelId="{77D4D847-260E-41EB-B5A6-E1DFF9B4E93C}" type="presParOf" srcId="{F4E0EFA5-0074-4F7D-96BE-4E0C605022C0}" destId="{1B9BAFD2-DDBB-4FAC-875B-AEE7012F30E4}" srcOrd="0" destOrd="0" presId="urn:microsoft.com/office/officeart/2018/5/layout/CenteredIconLabelDescriptionList"/>
    <dgm:cxn modelId="{AA62531F-87C3-40B1-8057-DD4D8CDE1B7B}" type="presParOf" srcId="{F4E0EFA5-0074-4F7D-96BE-4E0C605022C0}" destId="{2A8D8005-A06B-4FCA-9E8D-C08BCC03C0A0}" srcOrd="1" destOrd="0" presId="urn:microsoft.com/office/officeart/2018/5/layout/CenteredIconLabelDescriptionList"/>
    <dgm:cxn modelId="{F960FB62-BD19-4806-BC68-A4C0E99836C1}" type="presParOf" srcId="{F4E0EFA5-0074-4F7D-96BE-4E0C605022C0}" destId="{B00662F1-D246-437C-B971-DEEF9C6DA267}" srcOrd="2" destOrd="0" presId="urn:microsoft.com/office/officeart/2018/5/layout/CenteredIconLabelDescriptionList"/>
    <dgm:cxn modelId="{1DC21EF1-E566-49DC-818B-FE0051597F23}" type="presParOf" srcId="{F4E0EFA5-0074-4F7D-96BE-4E0C605022C0}" destId="{F77FE682-CC81-47E1-98C5-0AB5CEE39B7A}" srcOrd="3" destOrd="0" presId="urn:microsoft.com/office/officeart/2018/5/layout/CenteredIconLabelDescriptionList"/>
    <dgm:cxn modelId="{EF61F230-FD61-4C15-96D2-8A2C5D8F3EB1}" type="presParOf" srcId="{F4E0EFA5-0074-4F7D-96BE-4E0C605022C0}" destId="{4E218952-E806-4948-AE9A-AA5F6EF5DBDA}" srcOrd="4" destOrd="0" presId="urn:microsoft.com/office/officeart/2018/5/layout/CenteredIconLabelDescriptionList"/>
    <dgm:cxn modelId="{76F310E1-4B61-4F50-A1BD-C485B2DD88AA}" type="presParOf" srcId="{B8A8FCEB-87EA-496F-84C7-5EF1F99B7DE4}" destId="{C73E31F2-8A5B-4C2F-87A4-5C6F604C7D95}" srcOrd="3" destOrd="0" presId="urn:microsoft.com/office/officeart/2018/5/layout/CenteredIconLabelDescriptionList"/>
    <dgm:cxn modelId="{BD6209F9-31CC-4005-A9B9-565269E3DE3E}" type="presParOf" srcId="{B8A8FCEB-87EA-496F-84C7-5EF1F99B7DE4}" destId="{290B20FD-717C-41E8-85B8-CC8E18AA644C}" srcOrd="4" destOrd="0" presId="urn:microsoft.com/office/officeart/2018/5/layout/CenteredIconLabelDescriptionList"/>
    <dgm:cxn modelId="{E81DD8D9-543F-42CE-8891-78DB45D81E00}" type="presParOf" srcId="{290B20FD-717C-41E8-85B8-CC8E18AA644C}" destId="{E9F1B251-3CA3-4BE1-99C4-4F61D16D9E50}" srcOrd="0" destOrd="0" presId="urn:microsoft.com/office/officeart/2018/5/layout/CenteredIconLabelDescriptionList"/>
    <dgm:cxn modelId="{962E7C6B-18D1-439C-85B8-2BF373FD9917}" type="presParOf" srcId="{290B20FD-717C-41E8-85B8-CC8E18AA644C}" destId="{9E508D74-5B28-4564-ABAF-FFE172ED2674}" srcOrd="1" destOrd="0" presId="urn:microsoft.com/office/officeart/2018/5/layout/CenteredIconLabelDescriptionList"/>
    <dgm:cxn modelId="{5C22F7F0-8DF3-49C9-A60E-1183BE59AC78}" type="presParOf" srcId="{290B20FD-717C-41E8-85B8-CC8E18AA644C}" destId="{CC465443-5003-4EA0-95D9-74A5F3C87BE5}" srcOrd="2" destOrd="0" presId="urn:microsoft.com/office/officeart/2018/5/layout/CenteredIconLabelDescriptionList"/>
    <dgm:cxn modelId="{69BA62FF-1259-41BF-A397-0E493AF5F040}" type="presParOf" srcId="{290B20FD-717C-41E8-85B8-CC8E18AA644C}" destId="{6339A181-3F64-4F6C-AF11-B6B5C81DC1CC}" srcOrd="3" destOrd="0" presId="urn:microsoft.com/office/officeart/2018/5/layout/CenteredIconLabelDescriptionList"/>
    <dgm:cxn modelId="{CC34A05C-69E6-40BC-A35F-A2DA377FD355}" type="presParOf" srcId="{290B20FD-717C-41E8-85B8-CC8E18AA644C}" destId="{7403C2AF-7A02-480D-BAD2-5A14F2579B03}" srcOrd="4" destOrd="0" presId="urn:microsoft.com/office/officeart/2018/5/layout/CenteredIconLabelDescriptionList"/>
    <dgm:cxn modelId="{A2C8E14B-0F64-415E-8318-45433F5B478A}" type="presParOf" srcId="{B8A8FCEB-87EA-496F-84C7-5EF1F99B7DE4}" destId="{19221311-E5A3-4C04-96BC-A47982B4B4EA}" srcOrd="5" destOrd="0" presId="urn:microsoft.com/office/officeart/2018/5/layout/CenteredIconLabelDescriptionList"/>
    <dgm:cxn modelId="{F0E3CA06-D7E5-4667-8B18-F05F44AB33D1}" type="presParOf" srcId="{B8A8FCEB-87EA-496F-84C7-5EF1F99B7DE4}" destId="{90FB8B96-119D-4BF6-879C-BEB51C33CDDE}" srcOrd="6" destOrd="0" presId="urn:microsoft.com/office/officeart/2018/5/layout/CenteredIconLabelDescriptionList"/>
    <dgm:cxn modelId="{82E62539-A38D-4B9A-B4F4-E11D5F40ADB2}" type="presParOf" srcId="{90FB8B96-119D-4BF6-879C-BEB51C33CDDE}" destId="{9169DC05-01F0-4E7B-9C81-ACB01E65BA82}" srcOrd="0" destOrd="0" presId="urn:microsoft.com/office/officeart/2018/5/layout/CenteredIconLabelDescriptionList"/>
    <dgm:cxn modelId="{3C2A3D82-4F56-493B-A7D2-3850B6D0EB12}" type="presParOf" srcId="{90FB8B96-119D-4BF6-879C-BEB51C33CDDE}" destId="{FED6AE78-85BA-41B8-94F8-C57D75F08D71}" srcOrd="1" destOrd="0" presId="urn:microsoft.com/office/officeart/2018/5/layout/CenteredIconLabelDescriptionList"/>
    <dgm:cxn modelId="{5B88C6FD-B6B6-48AC-B816-258D6D9C6F6A}" type="presParOf" srcId="{90FB8B96-119D-4BF6-879C-BEB51C33CDDE}" destId="{3B44CF12-01DF-42EF-988A-97F15AFBCA35}" srcOrd="2" destOrd="0" presId="urn:microsoft.com/office/officeart/2018/5/layout/CenteredIconLabelDescriptionList"/>
    <dgm:cxn modelId="{27E5D075-9FAD-4F9B-96E6-B49B14140735}" type="presParOf" srcId="{90FB8B96-119D-4BF6-879C-BEB51C33CDDE}" destId="{43AA07A2-C047-4DF8-A637-7D2C9F204281}" srcOrd="3" destOrd="0" presId="urn:microsoft.com/office/officeart/2018/5/layout/CenteredIconLabelDescriptionList"/>
    <dgm:cxn modelId="{6C67B2C9-C03C-4155-9223-650A63A81345}" type="presParOf" srcId="{90FB8B96-119D-4BF6-879C-BEB51C33CDDE}" destId="{9324C9DB-6B14-4F6A-B842-8AA39A5764B8}" srcOrd="4" destOrd="0" presId="urn:microsoft.com/office/officeart/2018/5/layout/CenteredIconLabelDescriptionList"/>
    <dgm:cxn modelId="{0B33FD86-3C92-4C60-BF5D-A29F620EEDCB}" type="presParOf" srcId="{B8A8FCEB-87EA-496F-84C7-5EF1F99B7DE4}" destId="{3E5B8B31-7EF5-42EF-9E2D-9512FCD862A4}" srcOrd="7" destOrd="0" presId="urn:microsoft.com/office/officeart/2018/5/layout/CenteredIconLabelDescriptionList"/>
    <dgm:cxn modelId="{946BCC8E-6A80-4565-9680-4A93C6F5045D}" type="presParOf" srcId="{B8A8FCEB-87EA-496F-84C7-5EF1F99B7DE4}" destId="{2379B219-AD18-4E95-A2FC-2B6FBB179687}" srcOrd="8" destOrd="0" presId="urn:microsoft.com/office/officeart/2018/5/layout/CenteredIconLabelDescriptionList"/>
    <dgm:cxn modelId="{26ABE1CA-1A7F-4871-8F45-B5FE025164AE}" type="presParOf" srcId="{2379B219-AD18-4E95-A2FC-2B6FBB179687}" destId="{09AD89EC-7683-48B0-B5D4-6BAED6937D3B}" srcOrd="0" destOrd="0" presId="urn:microsoft.com/office/officeart/2018/5/layout/CenteredIconLabelDescriptionList"/>
    <dgm:cxn modelId="{85275A1C-6CBD-4001-A93A-233C96207EB6}" type="presParOf" srcId="{2379B219-AD18-4E95-A2FC-2B6FBB179687}" destId="{D2627200-8BC7-46CC-AD92-EB3AE9AB5457}" srcOrd="1" destOrd="0" presId="urn:microsoft.com/office/officeart/2018/5/layout/CenteredIconLabelDescriptionList"/>
    <dgm:cxn modelId="{8A05FF1A-1169-448D-9BEC-3F78CEFCD0FC}" type="presParOf" srcId="{2379B219-AD18-4E95-A2FC-2B6FBB179687}" destId="{A92230E1-1F99-47F2-9421-4F7B1B639B0A}" srcOrd="2" destOrd="0" presId="urn:microsoft.com/office/officeart/2018/5/layout/CenteredIconLabelDescriptionList"/>
    <dgm:cxn modelId="{2B86E2EE-1065-4B43-8BD6-5E9C6F661BCA}" type="presParOf" srcId="{2379B219-AD18-4E95-A2FC-2B6FBB179687}" destId="{038AF84E-4D4E-445A-80A7-429F9EC5029A}" srcOrd="3" destOrd="0" presId="urn:microsoft.com/office/officeart/2018/5/layout/CenteredIconLabelDescriptionList"/>
    <dgm:cxn modelId="{9A30CCCA-F735-4E22-99BA-311E1F2BC0B6}" type="presParOf" srcId="{2379B219-AD18-4E95-A2FC-2B6FBB179687}" destId="{F39E0A6D-090B-4659-9CB5-AF7A13FBD6A9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965413-77F4-47BF-984D-F1E5BDAF47AB}">
      <dsp:nvSpPr>
        <dsp:cNvPr id="0" name=""/>
        <dsp:cNvSpPr/>
      </dsp:nvSpPr>
      <dsp:spPr>
        <a:xfrm>
          <a:off x="622173" y="544517"/>
          <a:ext cx="668882" cy="66888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A50D899-9D27-439F-A155-72556E1E3BE0}">
      <dsp:nvSpPr>
        <dsp:cNvPr id="0" name=""/>
        <dsp:cNvSpPr/>
      </dsp:nvSpPr>
      <dsp:spPr>
        <a:xfrm>
          <a:off x="1067" y="1312956"/>
          <a:ext cx="1911093" cy="2866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kern="1200" spc="150" baseline="0">
              <a:latin typeface="+mj-lt"/>
              <a:ea typeface="+mj-ea"/>
              <a:cs typeface="+mj-cs"/>
            </a:rPr>
            <a:t>PLANNING</a:t>
          </a:r>
        </a:p>
      </dsp:txBody>
      <dsp:txXfrm>
        <a:off x="1067" y="1312956"/>
        <a:ext cx="1911093" cy="286664"/>
      </dsp:txXfrm>
    </dsp:sp>
    <dsp:sp modelId="{9D8F9DFE-6C03-4A92-B3F2-7B4A6CED7103}">
      <dsp:nvSpPr>
        <dsp:cNvPr id="0" name=""/>
        <dsp:cNvSpPr/>
      </dsp:nvSpPr>
      <dsp:spPr>
        <a:xfrm>
          <a:off x="1067" y="1645925"/>
          <a:ext cx="1911093" cy="12138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spc="50" baseline="0">
              <a:latin typeface="+mn-lt"/>
            </a:rPr>
            <a:t>Synergize scalable e-commerce</a:t>
          </a:r>
        </a:p>
      </dsp:txBody>
      <dsp:txXfrm>
        <a:off x="1067" y="1645925"/>
        <a:ext cx="1911093" cy="1213833"/>
      </dsp:txXfrm>
    </dsp:sp>
    <dsp:sp modelId="{1B9BAFD2-DDBB-4FAC-875B-AEE7012F30E4}">
      <dsp:nvSpPr>
        <dsp:cNvPr id="0" name=""/>
        <dsp:cNvSpPr/>
      </dsp:nvSpPr>
      <dsp:spPr>
        <a:xfrm>
          <a:off x="2867708" y="544517"/>
          <a:ext cx="668882" cy="66888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00662F1-D246-437C-B971-DEEF9C6DA267}">
      <dsp:nvSpPr>
        <dsp:cNvPr id="0" name=""/>
        <dsp:cNvSpPr/>
      </dsp:nvSpPr>
      <dsp:spPr>
        <a:xfrm>
          <a:off x="2246602" y="1312956"/>
          <a:ext cx="1911093" cy="2866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kern="1200" spc="150" baseline="0">
              <a:latin typeface="Tenorite"/>
              <a:ea typeface="+mn-ea"/>
              <a:cs typeface="+mn-cs"/>
            </a:rPr>
            <a:t>MARKETING</a:t>
          </a:r>
        </a:p>
      </dsp:txBody>
      <dsp:txXfrm>
        <a:off x="2246602" y="1312956"/>
        <a:ext cx="1911093" cy="286664"/>
      </dsp:txXfrm>
    </dsp:sp>
    <dsp:sp modelId="{4E218952-E806-4948-AE9A-AA5F6EF5DBDA}">
      <dsp:nvSpPr>
        <dsp:cNvPr id="0" name=""/>
        <dsp:cNvSpPr/>
      </dsp:nvSpPr>
      <dsp:spPr>
        <a:xfrm>
          <a:off x="2246602" y="1645925"/>
          <a:ext cx="1911093" cy="12138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spc="50" baseline="0">
              <a:latin typeface="+mn-lt"/>
            </a:rPr>
            <a:t>Disseminate standardized metrics</a:t>
          </a:r>
        </a:p>
      </dsp:txBody>
      <dsp:txXfrm>
        <a:off x="2246602" y="1645925"/>
        <a:ext cx="1911093" cy="1213833"/>
      </dsp:txXfrm>
    </dsp:sp>
    <dsp:sp modelId="{E9F1B251-3CA3-4BE1-99C4-4F61D16D9E50}">
      <dsp:nvSpPr>
        <dsp:cNvPr id="0" name=""/>
        <dsp:cNvSpPr/>
      </dsp:nvSpPr>
      <dsp:spPr>
        <a:xfrm>
          <a:off x="5113243" y="544517"/>
          <a:ext cx="668882" cy="66888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465443-5003-4EA0-95D9-74A5F3C87BE5}">
      <dsp:nvSpPr>
        <dsp:cNvPr id="0" name=""/>
        <dsp:cNvSpPr/>
      </dsp:nvSpPr>
      <dsp:spPr>
        <a:xfrm>
          <a:off x="4492138" y="1312956"/>
          <a:ext cx="1911093" cy="2866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kern="1200" spc="150" baseline="0">
              <a:latin typeface="Tenorite"/>
              <a:ea typeface="+mn-ea"/>
              <a:cs typeface="+mn-cs"/>
            </a:rPr>
            <a:t>DESIGN</a:t>
          </a:r>
        </a:p>
      </dsp:txBody>
      <dsp:txXfrm>
        <a:off x="4492138" y="1312956"/>
        <a:ext cx="1911093" cy="286664"/>
      </dsp:txXfrm>
    </dsp:sp>
    <dsp:sp modelId="{7403C2AF-7A02-480D-BAD2-5A14F2579B03}">
      <dsp:nvSpPr>
        <dsp:cNvPr id="0" name=""/>
        <dsp:cNvSpPr/>
      </dsp:nvSpPr>
      <dsp:spPr>
        <a:xfrm>
          <a:off x="4492138" y="1645925"/>
          <a:ext cx="1911093" cy="12138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spc="50" baseline="0">
              <a:latin typeface="Tenorite"/>
              <a:ea typeface="+mn-ea"/>
              <a:cs typeface="+mn-cs"/>
            </a:rPr>
            <a:t>Coordinate e-business applications</a:t>
          </a:r>
        </a:p>
      </dsp:txBody>
      <dsp:txXfrm>
        <a:off x="4492138" y="1645925"/>
        <a:ext cx="1911093" cy="1213833"/>
      </dsp:txXfrm>
    </dsp:sp>
    <dsp:sp modelId="{9169DC05-01F0-4E7B-9C81-ACB01E65BA82}">
      <dsp:nvSpPr>
        <dsp:cNvPr id="0" name=""/>
        <dsp:cNvSpPr/>
      </dsp:nvSpPr>
      <dsp:spPr>
        <a:xfrm>
          <a:off x="7358778" y="544517"/>
          <a:ext cx="668882" cy="66888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B44CF12-01DF-42EF-988A-97F15AFBCA35}">
      <dsp:nvSpPr>
        <dsp:cNvPr id="0" name=""/>
        <dsp:cNvSpPr/>
      </dsp:nvSpPr>
      <dsp:spPr>
        <a:xfrm>
          <a:off x="6737673" y="1312956"/>
          <a:ext cx="1911093" cy="2866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kern="1200" spc="150" baseline="0">
              <a:latin typeface="Tenorite"/>
              <a:ea typeface="+mn-ea"/>
              <a:cs typeface="+mn-cs"/>
            </a:rPr>
            <a:t>STRATEGY</a:t>
          </a:r>
        </a:p>
      </dsp:txBody>
      <dsp:txXfrm>
        <a:off x="6737673" y="1312956"/>
        <a:ext cx="1911093" cy="286664"/>
      </dsp:txXfrm>
    </dsp:sp>
    <dsp:sp modelId="{9324C9DB-6B14-4F6A-B842-8AA39A5764B8}">
      <dsp:nvSpPr>
        <dsp:cNvPr id="0" name=""/>
        <dsp:cNvSpPr/>
      </dsp:nvSpPr>
      <dsp:spPr>
        <a:xfrm>
          <a:off x="6737673" y="1645925"/>
          <a:ext cx="1911093" cy="12138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spc="50" baseline="0">
              <a:latin typeface="Tenorite"/>
              <a:ea typeface="+mn-ea"/>
              <a:cs typeface="+mn-cs"/>
            </a:rPr>
            <a:t>Foster holistically superior methodologies</a:t>
          </a:r>
        </a:p>
      </dsp:txBody>
      <dsp:txXfrm>
        <a:off x="6737673" y="1645925"/>
        <a:ext cx="1911093" cy="1213833"/>
      </dsp:txXfrm>
    </dsp:sp>
    <dsp:sp modelId="{09AD89EC-7683-48B0-B5D4-6BAED6937D3B}">
      <dsp:nvSpPr>
        <dsp:cNvPr id="0" name=""/>
        <dsp:cNvSpPr/>
      </dsp:nvSpPr>
      <dsp:spPr>
        <a:xfrm>
          <a:off x="9634447" y="548384"/>
          <a:ext cx="668882" cy="668882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2230E1-1F99-47F2-9421-4F7B1B639B0A}">
      <dsp:nvSpPr>
        <dsp:cNvPr id="0" name=""/>
        <dsp:cNvSpPr/>
      </dsp:nvSpPr>
      <dsp:spPr>
        <a:xfrm>
          <a:off x="8983208" y="1312956"/>
          <a:ext cx="1911093" cy="2866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kern="1200" spc="150" baseline="0">
              <a:latin typeface="Tenorite"/>
              <a:ea typeface="+mn-ea"/>
              <a:cs typeface="+mn-cs"/>
            </a:rPr>
            <a:t>LAUNCH</a:t>
          </a:r>
        </a:p>
      </dsp:txBody>
      <dsp:txXfrm>
        <a:off x="8983208" y="1312956"/>
        <a:ext cx="1911093" cy="286664"/>
      </dsp:txXfrm>
    </dsp:sp>
    <dsp:sp modelId="{F39E0A6D-090B-4659-9CB5-AF7A13FBD6A9}">
      <dsp:nvSpPr>
        <dsp:cNvPr id="0" name=""/>
        <dsp:cNvSpPr/>
      </dsp:nvSpPr>
      <dsp:spPr>
        <a:xfrm>
          <a:off x="8983208" y="1645925"/>
          <a:ext cx="1911093" cy="12138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880" tIns="182880" rIns="182880" bIns="18288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spc="50" baseline="0">
              <a:latin typeface="Tenorite"/>
              <a:ea typeface="+mn-ea"/>
              <a:cs typeface="+mn-cs"/>
            </a:rPr>
            <a:t>Deploy strategic networks with compelling e-business needs</a:t>
          </a:r>
        </a:p>
      </dsp:txBody>
      <dsp:txXfrm>
        <a:off x="8983208" y="1645925"/>
        <a:ext cx="1911093" cy="121383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E7F456E-01A6-4013-ACA5-F5492591A24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4983A3-9B9B-4D61-97C9-B9E239A3159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6F32FC-4BD9-442A-A8C6-51598C909FE3}" type="datetimeFigureOut">
              <a:rPr lang="en-US" smtClean="0"/>
              <a:t>12-Dec-23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EABE74-7A97-4D17-8390-42ADD25C33C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2C1DBD-1052-425E-BF3C-983304BED5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EEFA9E-C190-4F5C-8394-BD5F1CD55C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8019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6371FA-A98D-41E8-93F4-09945841298A}" type="datetimeFigureOut">
              <a:rPr lang="en-US" smtClean="0"/>
              <a:t>12-Dec-23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289C57-55D7-40A4-A101-E74FAC7A092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902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12-Dec-23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E55F2154-E892-9F84-8CB1-0625C99916C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1949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7153462"/>
      </p:ext>
    </p:extLst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8929339"/>
      </p:ext>
    </p:extLst>
  </p:cSld>
  <p:clrMapOvr>
    <a:masterClrMapping/>
  </p:clrMapOvr>
  <p:hf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14649176"/>
      </p:ext>
    </p:extLst>
  </p:cSld>
  <p:clrMapOvr>
    <a:masterClrMapping/>
  </p:clrMapOvr>
  <p:hf hd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7242632"/>
      </p:ext>
    </p:extLst>
  </p:cSld>
  <p:clrMapOvr>
    <a:masterClrMapping/>
  </p:clrMapOvr>
  <p:hf hd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8871110"/>
      </p:ext>
    </p:extLst>
  </p:cSld>
  <p:clrMapOvr>
    <a:masterClrMapping/>
  </p:clrMapOvr>
  <p:hf hd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3634020"/>
      </p:ext>
    </p:extLst>
  </p:cSld>
  <p:clrMapOvr>
    <a:masterClrMapping/>
  </p:clrMapOvr>
  <p:hf hd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7017494"/>
      </p:ext>
    </p:extLst>
  </p:cSld>
  <p:clrMapOvr>
    <a:masterClrMapping/>
  </p:clrMapOvr>
  <p:hf hd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8128751"/>
      </p:ext>
    </p:extLst>
  </p:cSld>
  <p:clrMapOvr>
    <a:masterClrMapping/>
  </p:clrMapOvr>
  <p:hf hd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raphic 10">
            <a:extLst>
              <a:ext uri="{FF2B5EF4-FFF2-40B4-BE49-F238E27FC236}">
                <a16:creationId xmlns:a16="http://schemas.microsoft.com/office/drawing/2014/main" id="{9D2AF524-D4B4-4A3A-9CE4-EDAFE1D5A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13884" y="0"/>
            <a:ext cx="10078116" cy="6858000"/>
          </a:xfrm>
          <a:custGeom>
            <a:avLst/>
            <a:gdLst>
              <a:gd name="connsiteX0" fmla="*/ 3793236 w 10078116"/>
              <a:gd name="connsiteY0" fmla="*/ 6858000 h 6858000"/>
              <a:gd name="connsiteX1" fmla="*/ 0 w 10078116"/>
              <a:gd name="connsiteY1" fmla="*/ 0 h 6858000"/>
              <a:gd name="connsiteX2" fmla="*/ 10078116 w 10078116"/>
              <a:gd name="connsiteY2" fmla="*/ 0 h 6858000"/>
              <a:gd name="connsiteX3" fmla="*/ 10078116 w 100781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78116" h="6858000">
                <a:moveTo>
                  <a:pt x="3793236" y="6858000"/>
                </a:moveTo>
                <a:lnTo>
                  <a:pt x="0" y="0"/>
                </a:lnTo>
                <a:lnTo>
                  <a:pt x="10078116" y="0"/>
                </a:lnTo>
                <a:lnTo>
                  <a:pt x="10078116" y="685800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3987A5-99A6-4B33-BAAF-531596353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09419"/>
            <a:ext cx="4082142" cy="585788"/>
          </a:xfrm>
        </p:spPr>
        <p:txBody>
          <a:bodyPr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BABF6CA-407C-4BF0-8234-1321A676E7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6074" y="1507772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76D8129B-5B68-421C-968C-3663C86EFC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2131" y="2584097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6C741DCA-8EBD-44F5-9D38-E938A628ADC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338556" y="3660422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5C43C6B1-A1BD-4A90-8B4B-F361C1BEDD2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922756" y="4736748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5">
            <a:extLst>
              <a:ext uri="{FF2B5EF4-FFF2-40B4-BE49-F238E27FC236}">
                <a16:creationId xmlns:a16="http://schemas.microsoft.com/office/drawing/2014/main" id="{0C66E1BD-33F0-4B94-BF94-CD4698F85C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1536" y="1613528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35" name="Text Placeholder 15">
            <a:extLst>
              <a:ext uri="{FF2B5EF4-FFF2-40B4-BE49-F238E27FC236}">
                <a16:creationId xmlns:a16="http://schemas.microsoft.com/office/drawing/2014/main" id="{2D4661B1-6559-407A-9AEC-A46A0570AE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86029" y="2682564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6" name="Text Placeholder 15">
            <a:extLst>
              <a:ext uri="{FF2B5EF4-FFF2-40B4-BE49-F238E27FC236}">
                <a16:creationId xmlns:a16="http://schemas.microsoft.com/office/drawing/2014/main" id="{DCC983F7-6A25-42C0-811C-EA32138C5B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76938" y="3755394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7" name="Text Placeholder 15">
            <a:extLst>
              <a:ext uri="{FF2B5EF4-FFF2-40B4-BE49-F238E27FC236}">
                <a16:creationId xmlns:a16="http://schemas.microsoft.com/office/drawing/2014/main" id="{E83DA0EB-27DD-416A-8DA5-4AFDC8587E5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5280" y="4824430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4DC36F-5D3E-439D-80B5-32633FC34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710A8A-CEC9-4787-A745-C28DD965F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9143" y="6356350"/>
            <a:ext cx="3775981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62BD04-8F01-472A-9456-4702A221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3795F91-C721-4363-956D-756673AE7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353515" y="502393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AC14461-E27D-413D-B31A-47B74646A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759917" y="3948451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D6AEA4C-7710-4829-BA87-8DD77F159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173453" y="2872686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9BD473E-6203-491C-87AC-54AC0AB23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86263" y="179608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25454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am Slide 4 Peop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87181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28568" y="5084524"/>
            <a:ext cx="2317707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487181" y="5464114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36914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578300" y="5084524"/>
            <a:ext cx="233081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36913" y="5478796"/>
            <a:ext cx="1855949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8" name="Picture Placeholder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2757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pPr lvl="1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068964" y="5084524"/>
            <a:ext cx="2317707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327577" y="5478796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74745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488845" y="5084524"/>
            <a:ext cx="231770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7458" y="5464114"/>
            <a:ext cx="184551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3C911F2-9041-416A-B83C-F23B354E06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334250" y="0"/>
            <a:ext cx="4857750" cy="1724025"/>
            <a:chOff x="7334250" y="0"/>
            <a:chExt cx="4857750" cy="1724025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E4B72DA-52CB-4D39-A342-8857B4D959B2}"/>
                </a:ext>
              </a:extLst>
            </p:cNvPr>
            <p:cNvCxnSpPr/>
            <p:nvPr userDrawn="1"/>
          </p:nvCxnSpPr>
          <p:spPr>
            <a:xfrm flipH="1" flipV="1">
              <a:off x="7334250" y="0"/>
              <a:ext cx="485775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1D9BCDA-DFB7-41A4-A7C7-CEE86CEDCBE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487150" y="0"/>
              <a:ext cx="704850" cy="17240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292165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3038597"/>
      </p:ext>
    </p:extLst>
  </p:cSld>
  <p:clrMapOvr>
    <a:masterClrMapping/>
  </p:clrMapOvr>
  <p:hf hd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mart 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E786F69D-D4FA-4075-A7EC-8D31A184F6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590800" cy="1027906"/>
            <a:chOff x="0" y="0"/>
            <a:chExt cx="2590800" cy="1027906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6988B2D-0240-4256-8268-4B9FF1E72363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0"/>
              <a:ext cx="259080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8EEAAE1-3D04-41C3-B2D2-B3BEF34C3B27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704850" cy="10279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SmartArt Placeholder 6">
            <a:extLst>
              <a:ext uri="{FF2B5EF4-FFF2-40B4-BE49-F238E27FC236}">
                <a16:creationId xmlns:a16="http://schemas.microsoft.com/office/drawing/2014/main" id="{156CA116-0F6E-4EE9-B34F-03BA07161A7A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>
          <a:xfrm>
            <a:off x="838200" y="2111375"/>
            <a:ext cx="10515600" cy="3744913"/>
          </a:xfrm>
        </p:spPr>
        <p:txBody>
          <a:bodyPr/>
          <a:lstStyle/>
          <a:p>
            <a:r>
              <a:rPr lang="en-US"/>
              <a:t>Click icon to add SmartArt graphic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73943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hart Placeholder 6">
            <a:extLst>
              <a:ext uri="{FF2B5EF4-FFF2-40B4-BE49-F238E27FC236}">
                <a16:creationId xmlns:a16="http://schemas.microsoft.com/office/drawing/2014/main" id="{08AF2DB4-A973-4307-B59C-6058A138835C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838200" y="2111608"/>
            <a:ext cx="10515600" cy="3744912"/>
          </a:xfrm>
        </p:spPr>
        <p:txBody>
          <a:bodyPr/>
          <a:lstStyle/>
          <a:p>
            <a:r>
              <a:rPr lang="en-US"/>
              <a:t>Click icon to add chart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52777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7580562"/>
      </p:ext>
    </p:extLst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3890326"/>
      </p:ext>
    </p:extLst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0019653"/>
      </p:ext>
    </p:extLst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6592234"/>
      </p:ext>
    </p:extLst>
  </p:cSld>
  <p:clrMapOvr>
    <a:masterClrMapping/>
  </p:clrMapOvr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0067071"/>
      </p:ext>
    </p:extLst>
  </p:cSld>
  <p:clrMapOvr>
    <a:masterClrMapping/>
  </p:clrMapOvr>
  <p:hf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1260228"/>
      </p:ext>
    </p:extLst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0218153"/>
      </p:ext>
    </p:extLst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5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3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855953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06" r:id="rId1"/>
    <p:sldLayoutId id="2147483807" r:id="rId2"/>
    <p:sldLayoutId id="2147483808" r:id="rId3"/>
    <p:sldLayoutId id="2147483809" r:id="rId4"/>
    <p:sldLayoutId id="2147483810" r:id="rId5"/>
    <p:sldLayoutId id="2147483811" r:id="rId6"/>
    <p:sldLayoutId id="2147483812" r:id="rId7"/>
    <p:sldLayoutId id="2147483813" r:id="rId8"/>
    <p:sldLayoutId id="2147483814" r:id="rId9"/>
    <p:sldLayoutId id="2147483815" r:id="rId10"/>
    <p:sldLayoutId id="2147483816" r:id="rId11"/>
    <p:sldLayoutId id="2147483817" r:id="rId12"/>
    <p:sldLayoutId id="2147483818" r:id="rId13"/>
    <p:sldLayoutId id="2147483819" r:id="rId14"/>
    <p:sldLayoutId id="2147483820" r:id="rId15"/>
    <p:sldLayoutId id="2147483821" r:id="rId16"/>
    <p:sldLayoutId id="2147483822" r:id="rId17"/>
    <p:sldLayoutId id="2147483823" r:id="rId18"/>
    <p:sldLayoutId id="2147483824" r:id="rId19"/>
    <p:sldLayoutId id="2147483825" r:id="rId20"/>
    <p:sldLayoutId id="2147483666" r:id="rId21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image" Target="../media/image3.png"/><Relationship Id="rId7" Type="http://schemas.openxmlformats.org/officeDocument/2006/relationships/diagramLayout" Target="../diagrams/layout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0.xml"/><Relationship Id="rId6" Type="http://schemas.openxmlformats.org/officeDocument/2006/relationships/diagramData" Target="../diagrams/data1.xml"/><Relationship Id="rId5" Type="http://schemas.openxmlformats.org/officeDocument/2006/relationships/image" Target="../media/image5.png"/><Relationship Id="rId10" Type="http://schemas.microsoft.com/office/2007/relationships/diagramDrawing" Target="../diagrams/drawing1.xml"/><Relationship Id="rId4" Type="http://schemas.openxmlformats.org/officeDocument/2006/relationships/image" Target="../media/image4.png"/><Relationship Id="rId9" Type="http://schemas.openxmlformats.org/officeDocument/2006/relationships/diagramColors" Target="../diagrams/colors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75451-6A4B-484B-9ED1-353CCE25B0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07835" y="1234911"/>
            <a:ext cx="4732610" cy="3261082"/>
          </a:xfrm>
        </p:spPr>
        <p:txBody>
          <a:bodyPr/>
          <a:lstStyle/>
          <a:p>
            <a:r>
              <a:rPr lang="en-US" sz="4800" dirty="0">
                <a:latin typeface="Abadi" panose="020B0604020104020204" pitchFamily="34" charset="0"/>
              </a:rPr>
              <a:t>DIGITAL LOGIC &amp; CIRCUITS LAB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36A1B4-B8D1-4A72-8E20-0703F54BF1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71737" y="4566635"/>
            <a:ext cx="4252822" cy="396660"/>
          </a:xfrm>
        </p:spPr>
        <p:txBody>
          <a:bodyPr>
            <a:noAutofit/>
          </a:bodyPr>
          <a:lstStyle/>
          <a:p>
            <a:r>
              <a:rPr lang="en-US" sz="18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Section :</a:t>
            </a:r>
            <a:r>
              <a:rPr lang="en-US" b="1" dirty="0">
                <a:solidFill>
                  <a:schemeClr val="tx1"/>
                </a:solidFill>
              </a:rPr>
              <a:t>q </a:t>
            </a:r>
            <a:r>
              <a:rPr lang="en-US" sz="18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     Group : </a:t>
            </a:r>
            <a:r>
              <a:rPr lang="en-US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444BB7-D5F4-C3B6-F194-A3A25B3A76FA}"/>
              </a:ext>
            </a:extLst>
          </p:cNvPr>
          <p:cNvSpPr txBox="1"/>
          <p:nvPr/>
        </p:nvSpPr>
        <p:spPr>
          <a:xfrm>
            <a:off x="6771737" y="4963295"/>
            <a:ext cx="34678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Supervised By</a:t>
            </a:r>
            <a:br>
              <a:rPr lang="en-US" dirty="0"/>
            </a:br>
            <a:r>
              <a:rPr lang="en-US" sz="2000" b="1" dirty="0"/>
              <a:t>Tanbir Ibne Anwar</a:t>
            </a:r>
          </a:p>
        </p:txBody>
      </p:sp>
    </p:spTree>
    <p:extLst>
      <p:ext uri="{BB962C8B-B14F-4D97-AF65-F5344CB8AC3E}">
        <p14:creationId xmlns:p14="http://schemas.microsoft.com/office/powerpoint/2010/main" val="25860588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3DB88-62DD-4C41-977F-D59BEF14E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4055" y="5211384"/>
            <a:ext cx="2334045" cy="585788"/>
          </a:xfrm>
        </p:spPr>
        <p:txBody>
          <a:bodyPr>
            <a:noAutofit/>
          </a:bodyPr>
          <a:lstStyle/>
          <a:p>
            <a:r>
              <a:rPr lang="en-US" sz="3600" dirty="0"/>
              <a:t>TIMELINE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ABE7D8B-D1CD-44C0-AD2D-2ABA67684E9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733512" y="513137"/>
            <a:ext cx="3664162" cy="585788"/>
          </a:xfrm>
        </p:spPr>
        <p:txBody>
          <a:bodyPr>
            <a:normAutofit/>
          </a:bodyPr>
          <a:lstStyle/>
          <a:p>
            <a:pPr algn="l"/>
            <a:r>
              <a:rPr lang="en-US" sz="2800" dirty="0"/>
              <a:t>Group Participants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0BEBAF7-6156-6C9A-B6C7-35182BA9B79B}"/>
              </a:ext>
            </a:extLst>
          </p:cNvPr>
          <p:cNvCxnSpPr>
            <a:cxnSpLocks/>
          </p:cNvCxnSpPr>
          <p:nvPr/>
        </p:nvCxnSpPr>
        <p:spPr>
          <a:xfrm>
            <a:off x="2021214" y="806031"/>
            <a:ext cx="153391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 Placeholder 11">
            <a:extLst>
              <a:ext uri="{FF2B5EF4-FFF2-40B4-BE49-F238E27FC236}">
                <a16:creationId xmlns:a16="http://schemas.microsoft.com/office/drawing/2014/main" id="{FB4FF38B-0C7F-8DDF-7B40-92FB2BB8C48B}"/>
              </a:ext>
            </a:extLst>
          </p:cNvPr>
          <p:cNvSpPr txBox="1">
            <a:spLocks/>
          </p:cNvSpPr>
          <p:nvPr/>
        </p:nvSpPr>
        <p:spPr>
          <a:xfrm>
            <a:off x="4263919" y="1497848"/>
            <a:ext cx="3664162" cy="585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l"/>
            <a:r>
              <a:rPr lang="en-US" sz="2800" dirty="0"/>
              <a:t>Project Motives</a:t>
            </a:r>
          </a:p>
        </p:txBody>
      </p:sp>
      <p:sp>
        <p:nvSpPr>
          <p:cNvPr id="33" name="Text Placeholder 11">
            <a:extLst>
              <a:ext uri="{FF2B5EF4-FFF2-40B4-BE49-F238E27FC236}">
                <a16:creationId xmlns:a16="http://schemas.microsoft.com/office/drawing/2014/main" id="{360F8120-FC8E-3F30-67A5-73CB0B11182B}"/>
              </a:ext>
            </a:extLst>
          </p:cNvPr>
          <p:cNvSpPr txBox="1">
            <a:spLocks/>
          </p:cNvSpPr>
          <p:nvPr/>
        </p:nvSpPr>
        <p:spPr>
          <a:xfrm>
            <a:off x="4868421" y="2569366"/>
            <a:ext cx="2701405" cy="585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l"/>
            <a:r>
              <a:rPr lang="en-US" sz="2800" dirty="0"/>
              <a:t>Components</a:t>
            </a:r>
          </a:p>
        </p:txBody>
      </p:sp>
      <p:sp>
        <p:nvSpPr>
          <p:cNvPr id="34" name="Text Placeholder 11">
            <a:extLst>
              <a:ext uri="{FF2B5EF4-FFF2-40B4-BE49-F238E27FC236}">
                <a16:creationId xmlns:a16="http://schemas.microsoft.com/office/drawing/2014/main" id="{3742D32F-7835-BF97-B1AB-483C6C59D250}"/>
              </a:ext>
            </a:extLst>
          </p:cNvPr>
          <p:cNvSpPr txBox="1">
            <a:spLocks/>
          </p:cNvSpPr>
          <p:nvPr/>
        </p:nvSpPr>
        <p:spPr>
          <a:xfrm>
            <a:off x="5328170" y="3611767"/>
            <a:ext cx="3664162" cy="585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l"/>
            <a:endParaRPr lang="en-US" sz="2800" dirty="0"/>
          </a:p>
        </p:txBody>
      </p:sp>
      <p:sp>
        <p:nvSpPr>
          <p:cNvPr id="35" name="Text Placeholder 11">
            <a:extLst>
              <a:ext uri="{FF2B5EF4-FFF2-40B4-BE49-F238E27FC236}">
                <a16:creationId xmlns:a16="http://schemas.microsoft.com/office/drawing/2014/main" id="{D4AF67BE-815D-6EA3-AB83-456AAA006589}"/>
              </a:ext>
            </a:extLst>
          </p:cNvPr>
          <p:cNvSpPr txBox="1">
            <a:spLocks/>
          </p:cNvSpPr>
          <p:nvPr/>
        </p:nvSpPr>
        <p:spPr>
          <a:xfrm>
            <a:off x="6013970" y="4681861"/>
            <a:ext cx="1996555" cy="585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l"/>
            <a:r>
              <a:rPr lang="en-US" sz="2800" dirty="0"/>
              <a:t>Summary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D470E8A3-264E-0531-CA63-90F8AD1C797B}"/>
              </a:ext>
            </a:extLst>
          </p:cNvPr>
          <p:cNvSpPr txBox="1">
            <a:spLocks/>
          </p:cNvSpPr>
          <p:nvPr/>
        </p:nvSpPr>
        <p:spPr>
          <a:xfrm>
            <a:off x="5565593" y="3639460"/>
            <a:ext cx="3521257" cy="585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l"/>
            <a:r>
              <a:rPr lang="en-US" sz="2800" dirty="0"/>
              <a:t>Prospects &amp; Limitation</a:t>
            </a:r>
          </a:p>
        </p:txBody>
      </p:sp>
    </p:spTree>
    <p:extLst>
      <p:ext uri="{BB962C8B-B14F-4D97-AF65-F5344CB8AC3E}">
        <p14:creationId xmlns:p14="http://schemas.microsoft.com/office/powerpoint/2010/main" val="3321043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F5859-10C9-4588-9727-B9362E26C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129" y="572596"/>
            <a:ext cx="8181962" cy="875204"/>
          </a:xfrm>
        </p:spPr>
        <p:txBody>
          <a:bodyPr/>
          <a:lstStyle/>
          <a:p>
            <a:r>
              <a:rPr lang="en-US" sz="3600" dirty="0">
                <a:solidFill>
                  <a:schemeClr val="tx1"/>
                </a:solidFill>
              </a:rPr>
              <a:t>Project Motives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71D7E5-EF66-4BCD-8DAA-E9061157F0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9"/>
            <a:ext cx="8946541" cy="2268915"/>
          </a:xfrm>
        </p:spPr>
        <p:txBody>
          <a:bodyPr/>
          <a:lstStyle/>
          <a:p>
            <a:r>
              <a:rPr lang="en-US" dirty="0"/>
              <a:t>Group Participants</a:t>
            </a:r>
          </a:p>
          <a:p>
            <a:r>
              <a:rPr lang="en-US" dirty="0"/>
              <a:t>Project Vision</a:t>
            </a:r>
          </a:p>
          <a:p>
            <a:r>
              <a:rPr lang="en-US" dirty="0"/>
              <a:t>Components</a:t>
            </a:r>
          </a:p>
          <a:p>
            <a:r>
              <a:rPr lang="en-US" dirty="0" err="1"/>
              <a:t>uyiu</a:t>
            </a:r>
            <a:endParaRPr lang="en-US" dirty="0"/>
          </a:p>
          <a:p>
            <a:r>
              <a:rPr lang="en-US" dirty="0"/>
              <a:t>Summary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C19884-873C-4D13-BE6D-318CF07B0D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991F00-87A7-45A6-8029-B097FA724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32195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  <a:alpha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2" name="Picture 701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03" name="Picture 702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704" name="Oval 703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705" name="Picture 704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706" name="Picture 705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707" name="Rectangle 706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708" name="Rectangle 707">
            <a:extLst>
              <a:ext uri="{FF2B5EF4-FFF2-40B4-BE49-F238E27FC236}">
                <a16:creationId xmlns:a16="http://schemas.microsoft.com/office/drawing/2014/main" id="{757B325C-3E35-45CF-9D07-3BCB281F3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6A2D15-4D68-4BF7-9421-032AE6C88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8190" y="2437719"/>
            <a:ext cx="3352375" cy="129676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36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Group Participants</a:t>
            </a:r>
          </a:p>
        </p:txBody>
      </p:sp>
      <p:sp>
        <p:nvSpPr>
          <p:cNvPr id="709" name="Freeform 36">
            <a:extLst>
              <a:ext uri="{FF2B5EF4-FFF2-40B4-BE49-F238E27FC236}">
                <a16:creationId xmlns:a16="http://schemas.microsoft.com/office/drawing/2014/main" id="{C24BEC42-AFF3-40D1-93A2-A27A42E1E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10" name="Freeform: Shape 709">
            <a:extLst>
              <a:ext uri="{FF2B5EF4-FFF2-40B4-BE49-F238E27FC236}">
                <a16:creationId xmlns:a16="http://schemas.microsoft.com/office/drawing/2014/main" id="{608F427C-1EC9-4280-9367-F2B3AA063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809954" cy="6858000"/>
          </a:xfrm>
          <a:custGeom>
            <a:avLst/>
            <a:gdLst>
              <a:gd name="connsiteX0" fmla="*/ 6465239 w 7809954"/>
              <a:gd name="connsiteY0" fmla="*/ 0 h 6858000"/>
              <a:gd name="connsiteX1" fmla="*/ 7808777 w 7809954"/>
              <a:gd name="connsiteY1" fmla="*/ 0 h 6858000"/>
              <a:gd name="connsiteX2" fmla="*/ 7783732 w 7809954"/>
              <a:gd name="connsiteY2" fmla="*/ 155676 h 6858000"/>
              <a:gd name="connsiteX3" fmla="*/ 7759863 w 7809954"/>
              <a:gd name="connsiteY3" fmla="*/ 310667 h 6858000"/>
              <a:gd name="connsiteX4" fmla="*/ 7736499 w 7809954"/>
              <a:gd name="connsiteY4" fmla="*/ 466344 h 6858000"/>
              <a:gd name="connsiteX5" fmla="*/ 7716496 w 7809954"/>
              <a:gd name="connsiteY5" fmla="*/ 622706 h 6858000"/>
              <a:gd name="connsiteX6" fmla="*/ 7696325 w 7809954"/>
              <a:gd name="connsiteY6" fmla="*/ 778383 h 6858000"/>
              <a:gd name="connsiteX7" fmla="*/ 7677499 w 7809954"/>
              <a:gd name="connsiteY7" fmla="*/ 934745 h 6858000"/>
              <a:gd name="connsiteX8" fmla="*/ 7661363 w 7809954"/>
              <a:gd name="connsiteY8" fmla="*/ 1089050 h 6858000"/>
              <a:gd name="connsiteX9" fmla="*/ 7646067 w 7809954"/>
              <a:gd name="connsiteY9" fmla="*/ 1245413 h 6858000"/>
              <a:gd name="connsiteX10" fmla="*/ 7632115 w 7809954"/>
              <a:gd name="connsiteY10" fmla="*/ 1401089 h 6858000"/>
              <a:gd name="connsiteX11" fmla="*/ 7620013 w 7809954"/>
              <a:gd name="connsiteY11" fmla="*/ 1554023 h 6858000"/>
              <a:gd name="connsiteX12" fmla="*/ 7607910 w 7809954"/>
              <a:gd name="connsiteY12" fmla="*/ 1709013 h 6858000"/>
              <a:gd name="connsiteX13" fmla="*/ 7597825 w 7809954"/>
              <a:gd name="connsiteY13" fmla="*/ 1861947 h 6858000"/>
              <a:gd name="connsiteX14" fmla="*/ 7589925 w 7809954"/>
              <a:gd name="connsiteY14" fmla="*/ 2014880 h 6858000"/>
              <a:gd name="connsiteX15" fmla="*/ 7581688 w 7809954"/>
              <a:gd name="connsiteY15" fmla="*/ 2167128 h 6858000"/>
              <a:gd name="connsiteX16" fmla="*/ 7574797 w 7809954"/>
              <a:gd name="connsiteY16" fmla="*/ 2318004 h 6858000"/>
              <a:gd name="connsiteX17" fmla="*/ 7569922 w 7809954"/>
              <a:gd name="connsiteY17" fmla="*/ 2467508 h 6858000"/>
              <a:gd name="connsiteX18" fmla="*/ 7565720 w 7809954"/>
              <a:gd name="connsiteY18" fmla="*/ 2617013 h 6858000"/>
              <a:gd name="connsiteX19" fmla="*/ 7561686 w 7809954"/>
              <a:gd name="connsiteY19" fmla="*/ 2765145 h 6858000"/>
              <a:gd name="connsiteX20" fmla="*/ 7559837 w 7809954"/>
              <a:gd name="connsiteY20" fmla="*/ 2911221 h 6858000"/>
              <a:gd name="connsiteX21" fmla="*/ 7557820 w 7809954"/>
              <a:gd name="connsiteY21" fmla="*/ 3057296 h 6858000"/>
              <a:gd name="connsiteX22" fmla="*/ 7556811 w 7809954"/>
              <a:gd name="connsiteY22" fmla="*/ 3201314 h 6858000"/>
              <a:gd name="connsiteX23" fmla="*/ 7557820 w 7809954"/>
              <a:gd name="connsiteY23" fmla="*/ 3343960 h 6858000"/>
              <a:gd name="connsiteX24" fmla="*/ 7557820 w 7809954"/>
              <a:gd name="connsiteY24" fmla="*/ 3485235 h 6858000"/>
              <a:gd name="connsiteX25" fmla="*/ 7559837 w 7809954"/>
              <a:gd name="connsiteY25" fmla="*/ 3625138 h 6858000"/>
              <a:gd name="connsiteX26" fmla="*/ 7562862 w 7809954"/>
              <a:gd name="connsiteY26" fmla="*/ 3762298 h 6858000"/>
              <a:gd name="connsiteX27" fmla="*/ 7565720 w 7809954"/>
              <a:gd name="connsiteY27" fmla="*/ 3898087 h 6858000"/>
              <a:gd name="connsiteX28" fmla="*/ 7568914 w 7809954"/>
              <a:gd name="connsiteY28" fmla="*/ 4031132 h 6858000"/>
              <a:gd name="connsiteX29" fmla="*/ 7573788 w 7809954"/>
              <a:gd name="connsiteY29" fmla="*/ 4163491 h 6858000"/>
              <a:gd name="connsiteX30" fmla="*/ 7578999 w 7809954"/>
              <a:gd name="connsiteY30" fmla="*/ 4293793 h 6858000"/>
              <a:gd name="connsiteX31" fmla="*/ 7583705 w 7809954"/>
              <a:gd name="connsiteY31" fmla="*/ 4421352 h 6858000"/>
              <a:gd name="connsiteX32" fmla="*/ 7596985 w 7809954"/>
              <a:gd name="connsiteY32" fmla="*/ 4670298 h 6858000"/>
              <a:gd name="connsiteX33" fmla="*/ 7611104 w 7809954"/>
              <a:gd name="connsiteY33" fmla="*/ 4908956 h 6858000"/>
              <a:gd name="connsiteX34" fmla="*/ 7625896 w 7809954"/>
              <a:gd name="connsiteY34" fmla="*/ 5138013 h 6858000"/>
              <a:gd name="connsiteX35" fmla="*/ 7642201 w 7809954"/>
              <a:gd name="connsiteY35" fmla="*/ 5354726 h 6858000"/>
              <a:gd name="connsiteX36" fmla="*/ 7659178 w 7809954"/>
              <a:gd name="connsiteY36" fmla="*/ 5561838 h 6858000"/>
              <a:gd name="connsiteX37" fmla="*/ 7677499 w 7809954"/>
              <a:gd name="connsiteY37" fmla="*/ 5753862 h 6858000"/>
              <a:gd name="connsiteX38" fmla="*/ 7695485 w 7809954"/>
              <a:gd name="connsiteY38" fmla="*/ 5934227 h 6858000"/>
              <a:gd name="connsiteX39" fmla="*/ 7713470 w 7809954"/>
              <a:gd name="connsiteY39" fmla="*/ 6100191 h 6858000"/>
              <a:gd name="connsiteX40" fmla="*/ 7730447 w 7809954"/>
              <a:gd name="connsiteY40" fmla="*/ 6252438 h 6858000"/>
              <a:gd name="connsiteX41" fmla="*/ 7746584 w 7809954"/>
              <a:gd name="connsiteY41" fmla="*/ 6387541 h 6858000"/>
              <a:gd name="connsiteX42" fmla="*/ 7761880 w 7809954"/>
              <a:gd name="connsiteY42" fmla="*/ 6509613 h 6858000"/>
              <a:gd name="connsiteX43" fmla="*/ 7774655 w 7809954"/>
              <a:gd name="connsiteY43" fmla="*/ 6612483 h 6858000"/>
              <a:gd name="connsiteX44" fmla="*/ 7786757 w 7809954"/>
              <a:gd name="connsiteY44" fmla="*/ 6698894 h 6858000"/>
              <a:gd name="connsiteX45" fmla="*/ 7804071 w 7809954"/>
              <a:gd name="connsiteY45" fmla="*/ 6817538 h 6858000"/>
              <a:gd name="connsiteX46" fmla="*/ 7809954 w 7809954"/>
              <a:gd name="connsiteY46" fmla="*/ 6858000 h 6858000"/>
              <a:gd name="connsiteX47" fmla="*/ 7157124 w 7809954"/>
              <a:gd name="connsiteY47" fmla="*/ 6858000 h 6858000"/>
              <a:gd name="connsiteX48" fmla="*/ 7157124 w 7809954"/>
              <a:gd name="connsiteY48" fmla="*/ 6858000 h 6858000"/>
              <a:gd name="connsiteX49" fmla="*/ 0 w 7809954"/>
              <a:gd name="connsiteY49" fmla="*/ 6858000 h 6858000"/>
              <a:gd name="connsiteX50" fmla="*/ 0 w 7809954"/>
              <a:gd name="connsiteY50" fmla="*/ 0 h 6858000"/>
              <a:gd name="connsiteX51" fmla="*/ 6465239 w 780995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809954" h="6858000">
                <a:moveTo>
                  <a:pt x="6465239" y="0"/>
                </a:moveTo>
                <a:lnTo>
                  <a:pt x="7808777" y="0"/>
                </a:lnTo>
                <a:lnTo>
                  <a:pt x="7783732" y="155676"/>
                </a:lnTo>
                <a:lnTo>
                  <a:pt x="7759863" y="310667"/>
                </a:lnTo>
                <a:lnTo>
                  <a:pt x="7736499" y="466344"/>
                </a:lnTo>
                <a:lnTo>
                  <a:pt x="7716496" y="622706"/>
                </a:lnTo>
                <a:lnTo>
                  <a:pt x="7696325" y="778383"/>
                </a:lnTo>
                <a:lnTo>
                  <a:pt x="7677499" y="934745"/>
                </a:lnTo>
                <a:lnTo>
                  <a:pt x="7661363" y="1089050"/>
                </a:lnTo>
                <a:lnTo>
                  <a:pt x="7646067" y="1245413"/>
                </a:lnTo>
                <a:lnTo>
                  <a:pt x="7632115" y="1401089"/>
                </a:lnTo>
                <a:lnTo>
                  <a:pt x="7620013" y="1554023"/>
                </a:lnTo>
                <a:lnTo>
                  <a:pt x="7607910" y="1709013"/>
                </a:lnTo>
                <a:lnTo>
                  <a:pt x="7597825" y="1861947"/>
                </a:lnTo>
                <a:lnTo>
                  <a:pt x="7589925" y="2014880"/>
                </a:lnTo>
                <a:lnTo>
                  <a:pt x="7581688" y="2167128"/>
                </a:lnTo>
                <a:lnTo>
                  <a:pt x="7574797" y="2318004"/>
                </a:lnTo>
                <a:lnTo>
                  <a:pt x="7569922" y="2467508"/>
                </a:lnTo>
                <a:lnTo>
                  <a:pt x="7565720" y="2617013"/>
                </a:lnTo>
                <a:lnTo>
                  <a:pt x="7561686" y="2765145"/>
                </a:lnTo>
                <a:lnTo>
                  <a:pt x="7559837" y="2911221"/>
                </a:lnTo>
                <a:lnTo>
                  <a:pt x="7557820" y="3057296"/>
                </a:lnTo>
                <a:lnTo>
                  <a:pt x="7556811" y="3201314"/>
                </a:lnTo>
                <a:lnTo>
                  <a:pt x="7557820" y="3343960"/>
                </a:lnTo>
                <a:lnTo>
                  <a:pt x="7557820" y="3485235"/>
                </a:lnTo>
                <a:lnTo>
                  <a:pt x="7559837" y="3625138"/>
                </a:lnTo>
                <a:lnTo>
                  <a:pt x="7562862" y="3762298"/>
                </a:lnTo>
                <a:lnTo>
                  <a:pt x="7565720" y="3898087"/>
                </a:lnTo>
                <a:lnTo>
                  <a:pt x="7568914" y="4031132"/>
                </a:lnTo>
                <a:lnTo>
                  <a:pt x="7573788" y="4163491"/>
                </a:lnTo>
                <a:lnTo>
                  <a:pt x="7578999" y="4293793"/>
                </a:lnTo>
                <a:lnTo>
                  <a:pt x="7583705" y="4421352"/>
                </a:lnTo>
                <a:lnTo>
                  <a:pt x="7596985" y="4670298"/>
                </a:lnTo>
                <a:lnTo>
                  <a:pt x="7611104" y="4908956"/>
                </a:lnTo>
                <a:lnTo>
                  <a:pt x="7625896" y="5138013"/>
                </a:lnTo>
                <a:lnTo>
                  <a:pt x="7642201" y="5354726"/>
                </a:lnTo>
                <a:lnTo>
                  <a:pt x="7659178" y="5561838"/>
                </a:lnTo>
                <a:lnTo>
                  <a:pt x="7677499" y="5753862"/>
                </a:lnTo>
                <a:lnTo>
                  <a:pt x="7695485" y="5934227"/>
                </a:lnTo>
                <a:lnTo>
                  <a:pt x="7713470" y="6100191"/>
                </a:lnTo>
                <a:lnTo>
                  <a:pt x="7730447" y="6252438"/>
                </a:lnTo>
                <a:lnTo>
                  <a:pt x="7746584" y="6387541"/>
                </a:lnTo>
                <a:lnTo>
                  <a:pt x="7761880" y="6509613"/>
                </a:lnTo>
                <a:lnTo>
                  <a:pt x="7774655" y="6612483"/>
                </a:lnTo>
                <a:lnTo>
                  <a:pt x="7786757" y="6698894"/>
                </a:lnTo>
                <a:lnTo>
                  <a:pt x="7804071" y="6817538"/>
                </a:lnTo>
                <a:lnTo>
                  <a:pt x="7809954" y="6858000"/>
                </a:lnTo>
                <a:lnTo>
                  <a:pt x="7157124" y="6858000"/>
                </a:lnTo>
                <a:lnTo>
                  <a:pt x="7157124" y="6858000"/>
                </a:lnTo>
                <a:lnTo>
                  <a:pt x="0" y="6858000"/>
                </a:lnTo>
                <a:lnTo>
                  <a:pt x="0" y="0"/>
                </a:lnTo>
                <a:lnTo>
                  <a:pt x="646523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11" name="Rectangle 710">
            <a:extLst>
              <a:ext uri="{FF2B5EF4-FFF2-40B4-BE49-F238E27FC236}">
                <a16:creationId xmlns:a16="http://schemas.microsoft.com/office/drawing/2014/main" id="{F98810A7-E114-447A-A7D6-69B27CFB5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148E9129-4CC6-47BA-ACD8-2C632A8660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spcAft>
                <a:spcPts val="600"/>
              </a:spcAft>
            </a:pPr>
            <a:fld id="{A49DFD55-3C28-40EF-9E31-A92D2E4017FF}" type="slidenum">
              <a:rPr lang="en-US" sz="2800">
                <a:solidFill>
                  <a:srgbClr val="FFFFFF"/>
                </a:solidFill>
              </a:rPr>
              <a:pPr defTabSz="914400">
                <a:spcAft>
                  <a:spcPts val="600"/>
                </a:spcAft>
              </a:pPr>
              <a:t>4</a:t>
            </a:fld>
            <a:endParaRPr lang="en-US" sz="2800">
              <a:solidFill>
                <a:srgbClr val="FFFFFF"/>
              </a:solidFill>
            </a:endParaRPr>
          </a:p>
        </p:txBody>
      </p:sp>
      <p:graphicFrame>
        <p:nvGraphicFramePr>
          <p:cNvPr id="47" name="Table 46">
            <a:extLst>
              <a:ext uri="{FF2B5EF4-FFF2-40B4-BE49-F238E27FC236}">
                <a16:creationId xmlns:a16="http://schemas.microsoft.com/office/drawing/2014/main" id="{65607659-3369-2A67-BC73-BE7362E08B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7444237"/>
              </p:ext>
            </p:extLst>
          </p:nvPr>
        </p:nvGraphicFramePr>
        <p:xfrm>
          <a:off x="643854" y="980810"/>
          <a:ext cx="6270663" cy="4895916"/>
        </p:xfrm>
        <a:graphic>
          <a:graphicData uri="http://schemas.openxmlformats.org/drawingml/2006/table">
            <a:tbl>
              <a:tblPr firstRow="1" bandRow="1">
                <a:solidFill>
                  <a:schemeClr val="bg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2539015">
                  <a:extLst>
                    <a:ext uri="{9D8B030D-6E8A-4147-A177-3AD203B41FA5}">
                      <a16:colId xmlns:a16="http://schemas.microsoft.com/office/drawing/2014/main" val="3202530341"/>
                    </a:ext>
                  </a:extLst>
                </a:gridCol>
                <a:gridCol w="1575170">
                  <a:extLst>
                    <a:ext uri="{9D8B030D-6E8A-4147-A177-3AD203B41FA5}">
                      <a16:colId xmlns:a16="http://schemas.microsoft.com/office/drawing/2014/main" val="3887028847"/>
                    </a:ext>
                  </a:extLst>
                </a:gridCol>
                <a:gridCol w="2156478">
                  <a:extLst>
                    <a:ext uri="{9D8B030D-6E8A-4147-A177-3AD203B41FA5}">
                      <a16:colId xmlns:a16="http://schemas.microsoft.com/office/drawing/2014/main" val="3636904321"/>
                    </a:ext>
                  </a:extLst>
                </a:gridCol>
              </a:tblGrid>
              <a:tr h="632852">
                <a:tc>
                  <a:txBody>
                    <a:bodyPr/>
                    <a:lstStyle/>
                    <a:p>
                      <a:pPr algn="ctr"/>
                      <a:r>
                        <a:rPr lang="en-US" sz="2000" b="0" cap="none" spc="0">
                          <a:solidFill>
                            <a:schemeClr val="bg1"/>
                          </a:solidFill>
                        </a:rPr>
                        <a:t>Name</a:t>
                      </a:r>
                      <a:endParaRPr lang="en-US" sz="2000" b="0" cap="none" spc="0" dirty="0">
                        <a:solidFill>
                          <a:schemeClr val="bg1"/>
                        </a:solidFill>
                      </a:endParaRPr>
                    </a:p>
                  </a:txBody>
                  <a:tcPr marL="193824" marR="193824" marT="143272" marB="148204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cap="none" spc="0">
                          <a:solidFill>
                            <a:schemeClr val="bg1"/>
                          </a:solidFill>
                        </a:rPr>
                        <a:t>ID</a:t>
                      </a:r>
                      <a:endParaRPr lang="en-US" sz="2000" b="0" cap="none" spc="0" dirty="0">
                        <a:solidFill>
                          <a:schemeClr val="bg1"/>
                        </a:solidFill>
                      </a:endParaRPr>
                    </a:p>
                  </a:txBody>
                  <a:tcPr marL="193824" marR="193824" marT="143272" marB="148204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cap="none" spc="0">
                          <a:solidFill>
                            <a:schemeClr val="bg1"/>
                          </a:solidFill>
                        </a:rPr>
                        <a:t>Department</a:t>
                      </a:r>
                      <a:endParaRPr lang="en-US" sz="2000" b="0" cap="none" spc="0" dirty="0">
                        <a:solidFill>
                          <a:schemeClr val="bg1"/>
                        </a:solidFill>
                      </a:endParaRPr>
                    </a:p>
                  </a:txBody>
                  <a:tcPr marL="193824" marR="193824" marT="143272" marB="148204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1976258"/>
                  </a:ext>
                </a:extLst>
              </a:tr>
              <a:tr h="634376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cap="none" spc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NUSHRAT JAHAN</a:t>
                      </a:r>
                    </a:p>
                  </a:txBody>
                  <a:tcPr marL="145369" marR="145369" marT="143272" marB="14820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b="1" cap="none" spc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22-46149-1</a:t>
                      </a:r>
                      <a:endParaRPr lang="en-US" sz="1900" cap="none" spc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45369" marR="145369" marT="143272" marB="14820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cap="none" spc="0">
                          <a:solidFill>
                            <a:schemeClr val="tx1"/>
                          </a:solidFill>
                        </a:rPr>
                        <a:t>CSE</a:t>
                      </a:r>
                      <a:endParaRPr lang="en-US" sz="19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93824" marR="193824" marT="143272" marB="14820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9034759"/>
                  </a:ext>
                </a:extLst>
              </a:tr>
              <a:tr h="907172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cap="none" spc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MD. FAHIM MURSHED</a:t>
                      </a:r>
                    </a:p>
                  </a:txBody>
                  <a:tcPr marL="145369" marR="145369" marT="143272" marB="14820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b="1" cap="none" spc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22-46695-1</a:t>
                      </a:r>
                      <a:endParaRPr lang="en-US" sz="1900" cap="none" spc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45369" marR="145369" marT="143272" marB="14820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cap="none" spc="0" dirty="0">
                          <a:solidFill>
                            <a:schemeClr val="tx1"/>
                          </a:solidFill>
                        </a:rPr>
                        <a:t>CSE</a:t>
                      </a:r>
                    </a:p>
                    <a:p>
                      <a:pPr algn="ctr"/>
                      <a:endParaRPr lang="en-US" sz="19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93824" marR="193824" marT="143272" marB="14820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5197422"/>
                  </a:ext>
                </a:extLst>
              </a:tr>
              <a:tr h="907172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en-US" sz="1900" cap="none" spc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S.M. MUJAHID SOUROV</a:t>
                      </a:r>
                    </a:p>
                  </a:txBody>
                  <a:tcPr marL="145369" marR="145369" marT="143272" marB="14820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b="1" cap="none" spc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22-49679-3</a:t>
                      </a:r>
                      <a:endParaRPr lang="en-US" sz="1900" cap="none" spc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45369" marR="145369" marT="143272" marB="14820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cap="none" spc="0">
                          <a:solidFill>
                            <a:schemeClr val="tx1"/>
                          </a:solidFill>
                        </a:rPr>
                        <a:t>CSE</a:t>
                      </a:r>
                    </a:p>
                    <a:p>
                      <a:pPr algn="ctr"/>
                      <a:endParaRPr lang="en-US" sz="19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93824" marR="193824" marT="143272" marB="14820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2453980"/>
                  </a:ext>
                </a:extLst>
              </a:tr>
              <a:tr h="907172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cap="none" spc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MD. ATIK ISHRAK SUJON</a:t>
                      </a:r>
                    </a:p>
                  </a:txBody>
                  <a:tcPr marL="145369" marR="145369" marT="143272" marB="14820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b="1" cap="none" spc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22-46684-1</a:t>
                      </a:r>
                      <a:endParaRPr lang="en-US" sz="1900" cap="none" spc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45369" marR="145369" marT="143272" marB="14820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cap="none" spc="0">
                          <a:solidFill>
                            <a:schemeClr val="tx1"/>
                          </a:solidFill>
                        </a:rPr>
                        <a:t>CSE</a:t>
                      </a:r>
                    </a:p>
                    <a:p>
                      <a:pPr algn="ctr"/>
                      <a:endParaRPr lang="en-US" sz="19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93824" marR="193824" marT="143272" marB="14820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8408495"/>
                  </a:ext>
                </a:extLst>
              </a:tr>
              <a:tr h="907172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cap="none" spc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TRIDIB SARKAR</a:t>
                      </a:r>
                    </a:p>
                  </a:txBody>
                  <a:tcPr marL="145369" marR="145369" marT="143272" marB="14820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b="1" cap="none" spc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22-46444-1</a:t>
                      </a:r>
                      <a:endParaRPr lang="en-US" sz="1900" cap="none" spc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45369" marR="145369" marT="143272" marB="14820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cap="none" spc="0" dirty="0">
                          <a:solidFill>
                            <a:schemeClr val="tx1"/>
                          </a:solidFill>
                        </a:rPr>
                        <a:t>CSE</a:t>
                      </a:r>
                    </a:p>
                    <a:p>
                      <a:pPr algn="ctr"/>
                      <a:endParaRPr lang="en-US" sz="19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93824" marR="193824" marT="143272" marB="14820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2753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193012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F5859-10C9-4588-9727-B9362E26C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759" y="295729"/>
            <a:ext cx="4176551" cy="767687"/>
          </a:xfrm>
        </p:spPr>
        <p:txBody>
          <a:bodyPr/>
          <a:lstStyle/>
          <a:p>
            <a:r>
              <a:rPr lang="en-US" sz="3600" dirty="0">
                <a:solidFill>
                  <a:schemeClr val="tx1"/>
                </a:solidFill>
              </a:rPr>
              <a:t>Components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991F00-87A7-45A6-8029-B097FA724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6B527B-23E8-7891-E6E7-BED3A8D5DD62}"/>
              </a:ext>
            </a:extLst>
          </p:cNvPr>
          <p:cNvSpPr txBox="1"/>
          <p:nvPr/>
        </p:nvSpPr>
        <p:spPr>
          <a:xfrm>
            <a:off x="260727" y="3515525"/>
            <a:ext cx="2291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 Segment Display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F80DF23-E0DA-4456-D0CF-39DE019105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571" y="1522199"/>
            <a:ext cx="1945937" cy="193387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CF09D12-77D2-33BD-8DA2-40B80195D0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5715" y="1571723"/>
            <a:ext cx="2032955" cy="183482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3A1A796-C689-8CCA-F10E-F86B75864570}"/>
              </a:ext>
            </a:extLst>
          </p:cNvPr>
          <p:cNvSpPr txBox="1"/>
          <p:nvPr/>
        </p:nvSpPr>
        <p:spPr>
          <a:xfrm>
            <a:off x="5878329" y="3525850"/>
            <a:ext cx="2032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Push Button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64CD6BD-8F78-0C6F-8380-511AFE55D0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4671" y="1548442"/>
            <a:ext cx="2915323" cy="175508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7A4CCE9-FAC4-E55E-71AE-4EBD6CCFA568}"/>
              </a:ext>
            </a:extLst>
          </p:cNvPr>
          <p:cNvSpPr txBox="1"/>
          <p:nvPr/>
        </p:nvSpPr>
        <p:spPr>
          <a:xfrm>
            <a:off x="3266750" y="3525850"/>
            <a:ext cx="1680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IC 4026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10F5A06-53D2-94C6-4741-6E7CABA9A4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9833" y="1562898"/>
            <a:ext cx="2156644" cy="194451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904E7A8-B102-BB79-3B70-243BAAFC129F}"/>
              </a:ext>
            </a:extLst>
          </p:cNvPr>
          <p:cNvSpPr txBox="1"/>
          <p:nvPr/>
        </p:nvSpPr>
        <p:spPr>
          <a:xfrm>
            <a:off x="7863522" y="3544288"/>
            <a:ext cx="2032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Potentiometer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BE5B5517-C764-C6FA-FEF2-452ED41B6A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0727" y="4133269"/>
            <a:ext cx="2012259" cy="178979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B4544AB-73DF-5880-B6A7-CB2A6AB52B29}"/>
                  </a:ext>
                </a:extLst>
              </p:cNvPr>
              <p:cNvSpPr txBox="1"/>
              <p:nvPr/>
            </p:nvSpPr>
            <p:spPr>
              <a:xfrm>
                <a:off x="367135" y="6076850"/>
                <a:ext cx="207915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22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dirty="0"/>
                  <a:t> Capacitor</a:t>
                </a:r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B4544AB-73DF-5880-B6A7-CB2A6AB52B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135" y="6076850"/>
                <a:ext cx="2079155" cy="369332"/>
              </a:xfrm>
              <a:prstGeom prst="rect">
                <a:avLst/>
              </a:prstGeom>
              <a:blipFill>
                <a:blip r:embed="rId7"/>
                <a:stretch>
                  <a:fillRect l="-2346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" name="Picture 24">
            <a:extLst>
              <a:ext uri="{FF2B5EF4-FFF2-40B4-BE49-F238E27FC236}">
                <a16:creationId xmlns:a16="http://schemas.microsoft.com/office/drawing/2014/main" id="{4D6919F0-DFFD-5A68-A11E-51A5CB6AEF1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46290" y="4117507"/>
            <a:ext cx="2227020" cy="181125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404D09B7-B24E-105C-3544-9CF200FC557A}"/>
              </a:ext>
            </a:extLst>
          </p:cNvPr>
          <p:cNvSpPr txBox="1"/>
          <p:nvPr/>
        </p:nvSpPr>
        <p:spPr>
          <a:xfrm>
            <a:off x="2847975" y="6076850"/>
            <a:ext cx="1680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555 Timer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F99F6C5E-DC34-484C-27F9-684B87E41D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46614" y="4116693"/>
            <a:ext cx="2553116" cy="1843464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D8969491-4BFA-62B5-4B37-BE7B7C5D923D}"/>
              </a:ext>
            </a:extLst>
          </p:cNvPr>
          <p:cNvSpPr txBox="1"/>
          <p:nvPr/>
        </p:nvSpPr>
        <p:spPr>
          <a:xfrm>
            <a:off x="5289994" y="6076850"/>
            <a:ext cx="1680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Breadboard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864EE887-AE8E-BD4A-AD7E-66AB83CA653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201484" y="1545227"/>
            <a:ext cx="1796232" cy="2022123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1690D5B3-D5BC-6F80-5693-48019B76226F}"/>
              </a:ext>
            </a:extLst>
          </p:cNvPr>
          <p:cNvSpPr txBox="1"/>
          <p:nvPr/>
        </p:nvSpPr>
        <p:spPr>
          <a:xfrm>
            <a:off x="10483056" y="3567350"/>
            <a:ext cx="1398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9V Battery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3FCF44DB-2A20-EF85-E982-10AE5EA8061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708619" y="4119209"/>
            <a:ext cx="1940205" cy="1921180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0F17A3CA-F5CF-ED8A-E7B6-0E75F2B4638D}"/>
              </a:ext>
            </a:extLst>
          </p:cNvPr>
          <p:cNvSpPr txBox="1"/>
          <p:nvPr/>
        </p:nvSpPr>
        <p:spPr>
          <a:xfrm>
            <a:off x="8477968" y="6120401"/>
            <a:ext cx="80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LED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FD77ECF6-2C33-8FB1-A033-B6225BC7476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843614" y="4142271"/>
            <a:ext cx="2156644" cy="1898118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0BAEC209-C2EC-7F00-A445-26532F07C98D}"/>
              </a:ext>
            </a:extLst>
          </p:cNvPr>
          <p:cNvSpPr txBox="1"/>
          <p:nvPr/>
        </p:nvSpPr>
        <p:spPr>
          <a:xfrm>
            <a:off x="9809613" y="6120401"/>
            <a:ext cx="2315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Battery Connector</a:t>
            </a:r>
          </a:p>
        </p:txBody>
      </p:sp>
    </p:spTree>
    <p:extLst>
      <p:ext uri="{BB962C8B-B14F-4D97-AF65-F5344CB8AC3E}">
        <p14:creationId xmlns:p14="http://schemas.microsoft.com/office/powerpoint/2010/main" val="19657993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991F00-87A7-45A6-8029-B097FA724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1486F8FB-34BE-D8CC-B416-4DA5176C58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28361" y="1408892"/>
            <a:ext cx="1991003" cy="3665024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56B527B-23E8-7891-E6E7-BED3A8D5DD62}"/>
              </a:ext>
            </a:extLst>
          </p:cNvPr>
          <p:cNvSpPr txBox="1"/>
          <p:nvPr/>
        </p:nvSpPr>
        <p:spPr>
          <a:xfrm>
            <a:off x="9276076" y="5290865"/>
            <a:ext cx="28862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Seven Segment Display</a:t>
            </a:r>
            <a:br>
              <a:rPr lang="en-US" dirty="0"/>
            </a:br>
            <a:r>
              <a:rPr lang="en-US" dirty="0"/>
              <a:t>Configuration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0507722-97B0-9E92-189C-502EBBB11E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2136" y="1408892"/>
            <a:ext cx="2801421" cy="165098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E0DEDF3-B705-2114-7B79-E3A71B36D284}"/>
              </a:ext>
            </a:extLst>
          </p:cNvPr>
          <p:cNvSpPr txBox="1"/>
          <p:nvPr/>
        </p:nvSpPr>
        <p:spPr>
          <a:xfrm>
            <a:off x="6666155" y="3177659"/>
            <a:ext cx="1962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100k </a:t>
            </a:r>
            <a:r>
              <a:rPr lang="el-GR" dirty="0"/>
              <a:t>Ω</a:t>
            </a:r>
            <a:r>
              <a:rPr lang="en-US" dirty="0"/>
              <a:t> Resistor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6846512-BDCB-ACFE-ED9F-641A0A04F2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425" y="1411822"/>
            <a:ext cx="2550865" cy="160230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A90D94C-7EF4-47EB-9A94-CED3FC738C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89404" y="1411822"/>
            <a:ext cx="2906596" cy="165098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4653937-57C1-11CC-8D52-2465FF0770F7}"/>
              </a:ext>
            </a:extLst>
          </p:cNvPr>
          <p:cNvSpPr txBox="1"/>
          <p:nvPr/>
        </p:nvSpPr>
        <p:spPr>
          <a:xfrm>
            <a:off x="3803642" y="3177659"/>
            <a:ext cx="1962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10k </a:t>
            </a:r>
            <a:r>
              <a:rPr lang="el-GR" dirty="0"/>
              <a:t>Ω</a:t>
            </a:r>
            <a:r>
              <a:rPr lang="en-US" dirty="0"/>
              <a:t> Resistor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854534C-B990-A076-76B1-241B21E2E406}"/>
              </a:ext>
            </a:extLst>
          </p:cNvPr>
          <p:cNvSpPr txBox="1"/>
          <p:nvPr/>
        </p:nvSpPr>
        <p:spPr>
          <a:xfrm>
            <a:off x="971140" y="3177659"/>
            <a:ext cx="1962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1k </a:t>
            </a:r>
            <a:r>
              <a:rPr lang="el-GR" dirty="0"/>
              <a:t>Ω</a:t>
            </a:r>
            <a:r>
              <a:rPr lang="en-US" dirty="0"/>
              <a:t> Resistor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8812B643-D548-7973-3E40-63B7336B7E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4665" y="3902833"/>
            <a:ext cx="2613223" cy="1446991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8413B856-3C2B-DF8D-FE3F-6FD864CEBA1B}"/>
              </a:ext>
            </a:extLst>
          </p:cNvPr>
          <p:cNvSpPr txBox="1"/>
          <p:nvPr/>
        </p:nvSpPr>
        <p:spPr>
          <a:xfrm>
            <a:off x="913580" y="5497608"/>
            <a:ext cx="1962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220 </a:t>
            </a:r>
            <a:r>
              <a:rPr lang="el-GR" dirty="0"/>
              <a:t>Ω</a:t>
            </a:r>
            <a:r>
              <a:rPr lang="en-US" dirty="0"/>
              <a:t> Resistor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0FA4B14-1CB1-CF56-086A-6EB883CC4F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16418" y="3759036"/>
            <a:ext cx="2249374" cy="1590788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AB738FFD-EDC5-B37C-05F2-CA7C23D033C7}"/>
              </a:ext>
            </a:extLst>
          </p:cNvPr>
          <p:cNvSpPr txBox="1"/>
          <p:nvPr/>
        </p:nvSpPr>
        <p:spPr>
          <a:xfrm>
            <a:off x="3660030" y="5497608"/>
            <a:ext cx="2105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Male Connectors</a:t>
            </a:r>
          </a:p>
        </p:txBody>
      </p:sp>
      <p:pic>
        <p:nvPicPr>
          <p:cNvPr id="29" name="Picture 28" descr="A diagram of a circuit board&#10;&#10;Description automatically generated">
            <a:extLst>
              <a:ext uri="{FF2B5EF4-FFF2-40B4-BE49-F238E27FC236}">
                <a16:creationId xmlns:a16="http://schemas.microsoft.com/office/drawing/2014/main" id="{1FC789A9-D7F2-EA04-9E30-A28DB3CA741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10676" y="3621136"/>
            <a:ext cx="2613223" cy="1866588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E90643A6-2797-8343-2671-FC59B2592583}"/>
              </a:ext>
            </a:extLst>
          </p:cNvPr>
          <p:cNvSpPr txBox="1"/>
          <p:nvPr/>
        </p:nvSpPr>
        <p:spPr>
          <a:xfrm>
            <a:off x="6692522" y="5561869"/>
            <a:ext cx="19621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555 Timer Configuration</a:t>
            </a:r>
          </a:p>
        </p:txBody>
      </p:sp>
    </p:spTree>
    <p:extLst>
      <p:ext uri="{BB962C8B-B14F-4D97-AF65-F5344CB8AC3E}">
        <p14:creationId xmlns:p14="http://schemas.microsoft.com/office/powerpoint/2010/main" val="16163737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4EBED91-7736-05C5-76C1-2403FD0CE2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125AEF-DD4B-FEB4-A9FD-B80366B89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t>7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2DD87B-E63F-7A20-E602-CAB98EEC7848}"/>
              </a:ext>
            </a:extLst>
          </p:cNvPr>
          <p:cNvSpPr txBox="1"/>
          <p:nvPr/>
        </p:nvSpPr>
        <p:spPr>
          <a:xfrm>
            <a:off x="933450" y="771525"/>
            <a:ext cx="55530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Prospects &amp; Limitation</a:t>
            </a:r>
          </a:p>
        </p:txBody>
      </p:sp>
    </p:spTree>
    <p:extLst>
      <p:ext uri="{BB962C8B-B14F-4D97-AF65-F5344CB8AC3E}">
        <p14:creationId xmlns:p14="http://schemas.microsoft.com/office/powerpoint/2010/main" val="5090372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Picture 304">
            <a:extLst>
              <a:ext uri="{FF2B5EF4-FFF2-40B4-BE49-F238E27FC236}">
                <a16:creationId xmlns:a16="http://schemas.microsoft.com/office/drawing/2014/main" id="{F1B8F9CB-890B-4CB8-B503-188A763E2F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316" name="Picture 315">
            <a:extLst>
              <a:ext uri="{FF2B5EF4-FFF2-40B4-BE49-F238E27FC236}">
                <a16:creationId xmlns:a16="http://schemas.microsoft.com/office/drawing/2014/main" id="{AA632AB4-3837-4FD0-8B62-0A18B573F4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17" name="Oval 316">
            <a:extLst>
              <a:ext uri="{FF2B5EF4-FFF2-40B4-BE49-F238E27FC236}">
                <a16:creationId xmlns:a16="http://schemas.microsoft.com/office/drawing/2014/main" id="{C393B4A7-6ABF-423D-A762-3CDB4897A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318" name="Picture 317">
            <a:extLst>
              <a:ext uri="{FF2B5EF4-FFF2-40B4-BE49-F238E27FC236}">
                <a16:creationId xmlns:a16="http://schemas.microsoft.com/office/drawing/2014/main" id="{9CD2319A-6FA9-4EFB-9EDF-730446742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319" name="Picture 318">
            <a:extLst>
              <a:ext uri="{FF2B5EF4-FFF2-40B4-BE49-F238E27FC236}">
                <a16:creationId xmlns:a16="http://schemas.microsoft.com/office/drawing/2014/main" id="{D1692A93-3514-4486-8B67-CCA4E0259B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320" name="Rectangle 319">
            <a:extLst>
              <a:ext uri="{FF2B5EF4-FFF2-40B4-BE49-F238E27FC236}">
                <a16:creationId xmlns:a16="http://schemas.microsoft.com/office/drawing/2014/main" id="{01AD250C-F2EA-449F-9B14-DF5BB674C5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21" name="Rectangle 320">
            <a:extLst>
              <a:ext uri="{FF2B5EF4-FFF2-40B4-BE49-F238E27FC236}">
                <a16:creationId xmlns:a16="http://schemas.microsoft.com/office/drawing/2014/main" id="{F747F1B4-B831-4277-8AB0-32767F7EB7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2" name="Freeform 7">
            <a:extLst>
              <a:ext uri="{FF2B5EF4-FFF2-40B4-BE49-F238E27FC236}">
                <a16:creationId xmlns:a16="http://schemas.microsoft.com/office/drawing/2014/main" id="{D80CFA21-AB7C-4BEB-9BFF-05764FBBF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3472060" cy="829370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sz="3600" dirty="0">
                <a:solidFill>
                  <a:schemeClr val="bg1"/>
                </a:solidFill>
              </a:rPr>
              <a:t>Summery</a:t>
            </a:r>
          </a:p>
        </p:txBody>
      </p:sp>
      <p:sp>
        <p:nvSpPr>
          <p:cNvPr id="323" name="Rectangle 322">
            <a:extLst>
              <a:ext uri="{FF2B5EF4-FFF2-40B4-BE49-F238E27FC236}">
                <a16:creationId xmlns:a16="http://schemas.microsoft.com/office/drawing/2014/main" id="{12F7E335-851A-4CAE-B09F-E657819D46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spcAft>
                <a:spcPts val="600"/>
              </a:spcAft>
            </a:pPr>
            <a:fld id="{A49DFD55-3C28-40EF-9E31-A92D2E4017FF}" type="slidenum">
              <a:rPr lang="en-US" sz="2800" smtClean="0">
                <a:solidFill>
                  <a:srgbClr val="FFFFFF"/>
                </a:solidFill>
              </a:rPr>
              <a:pPr defTabSz="914400">
                <a:spcAft>
                  <a:spcPts val="600"/>
                </a:spcAft>
              </a:pPr>
              <a:t>8</a:t>
            </a:fld>
            <a:endParaRPr lang="en-US" sz="2800">
              <a:solidFill>
                <a:srgbClr val="FFFFFF"/>
              </a:solidFill>
            </a:endParaRPr>
          </a:p>
        </p:txBody>
      </p:sp>
      <p:sp>
        <p:nvSpPr>
          <p:cNvPr id="324" name="Freeform: Shape 323">
            <a:extLst>
              <a:ext uri="{FF2B5EF4-FFF2-40B4-BE49-F238E27FC236}">
                <a16:creationId xmlns:a16="http://schemas.microsoft.com/office/drawing/2014/main" id="{10B541F0-7F6E-402E-84D8-CF96EACA5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" y="1762067"/>
            <a:ext cx="12192418" cy="5095933"/>
          </a:xfrm>
          <a:custGeom>
            <a:avLst/>
            <a:gdLst>
              <a:gd name="connsiteX0" fmla="*/ 1 w 12192418"/>
              <a:gd name="connsiteY0" fmla="*/ 0 h 5095933"/>
              <a:gd name="connsiteX1" fmla="*/ 71932 w 12192418"/>
              <a:gd name="connsiteY1" fmla="*/ 12261 h 5095933"/>
              <a:gd name="connsiteX2" fmla="*/ 282849 w 12192418"/>
              <a:gd name="connsiteY2" fmla="*/ 48343 h 5095933"/>
              <a:gd name="connsiteX3" fmla="*/ 436464 w 12192418"/>
              <a:gd name="connsiteY3" fmla="*/ 73565 h 5095933"/>
              <a:gd name="connsiteX4" fmla="*/ 619339 w 12192418"/>
              <a:gd name="connsiteY4" fmla="*/ 100188 h 5095933"/>
              <a:gd name="connsiteX5" fmla="*/ 836351 w 12192418"/>
              <a:gd name="connsiteY5" fmla="*/ 132066 h 5095933"/>
              <a:gd name="connsiteX6" fmla="*/ 1076528 w 12192418"/>
              <a:gd name="connsiteY6" fmla="*/ 165696 h 5095933"/>
              <a:gd name="connsiteX7" fmla="*/ 1347184 w 12192418"/>
              <a:gd name="connsiteY7" fmla="*/ 201077 h 5095933"/>
              <a:gd name="connsiteX8" fmla="*/ 1642223 w 12192418"/>
              <a:gd name="connsiteY8" fmla="*/ 238560 h 5095933"/>
              <a:gd name="connsiteX9" fmla="*/ 1962864 w 12192418"/>
              <a:gd name="connsiteY9" fmla="*/ 276043 h 5095933"/>
              <a:gd name="connsiteX10" fmla="*/ 2304232 w 12192418"/>
              <a:gd name="connsiteY10" fmla="*/ 314227 h 5095933"/>
              <a:gd name="connsiteX11" fmla="*/ 2672421 w 12192418"/>
              <a:gd name="connsiteY11" fmla="*/ 349608 h 5095933"/>
              <a:gd name="connsiteX12" fmla="*/ 3057678 w 12192418"/>
              <a:gd name="connsiteY12" fmla="*/ 383588 h 5095933"/>
              <a:gd name="connsiteX13" fmla="*/ 3464881 w 12192418"/>
              <a:gd name="connsiteY13" fmla="*/ 414415 h 5095933"/>
              <a:gd name="connsiteX14" fmla="*/ 3889152 w 12192418"/>
              <a:gd name="connsiteY14" fmla="*/ 443841 h 5095933"/>
              <a:gd name="connsiteX15" fmla="*/ 4331710 w 12192418"/>
              <a:gd name="connsiteY15" fmla="*/ 471515 h 5095933"/>
              <a:gd name="connsiteX16" fmla="*/ 4558476 w 12192418"/>
              <a:gd name="connsiteY16" fmla="*/ 481324 h 5095933"/>
              <a:gd name="connsiteX17" fmla="*/ 4790118 w 12192418"/>
              <a:gd name="connsiteY17" fmla="*/ 492183 h 5095933"/>
              <a:gd name="connsiteX18" fmla="*/ 5025418 w 12192418"/>
              <a:gd name="connsiteY18" fmla="*/ 502342 h 5095933"/>
              <a:gd name="connsiteX19" fmla="*/ 5261937 w 12192418"/>
              <a:gd name="connsiteY19" fmla="*/ 508998 h 5095933"/>
              <a:gd name="connsiteX20" fmla="*/ 5503332 w 12192418"/>
              <a:gd name="connsiteY20" fmla="*/ 514953 h 5095933"/>
              <a:gd name="connsiteX21" fmla="*/ 5747167 w 12192418"/>
              <a:gd name="connsiteY21" fmla="*/ 521259 h 5095933"/>
              <a:gd name="connsiteX22" fmla="*/ 5995877 w 12192418"/>
              <a:gd name="connsiteY22" fmla="*/ 525463 h 5095933"/>
              <a:gd name="connsiteX23" fmla="*/ 6247026 w 12192418"/>
              <a:gd name="connsiteY23" fmla="*/ 525463 h 5095933"/>
              <a:gd name="connsiteX24" fmla="*/ 6500613 w 12192418"/>
              <a:gd name="connsiteY24" fmla="*/ 527565 h 5095933"/>
              <a:gd name="connsiteX25" fmla="*/ 6756639 w 12192418"/>
              <a:gd name="connsiteY25" fmla="*/ 525463 h 5095933"/>
              <a:gd name="connsiteX26" fmla="*/ 7016322 w 12192418"/>
              <a:gd name="connsiteY26" fmla="*/ 521259 h 5095933"/>
              <a:gd name="connsiteX27" fmla="*/ 7276005 w 12192418"/>
              <a:gd name="connsiteY27" fmla="*/ 517406 h 5095933"/>
              <a:gd name="connsiteX28" fmla="*/ 7539345 w 12192418"/>
              <a:gd name="connsiteY28" fmla="*/ 508998 h 5095933"/>
              <a:gd name="connsiteX29" fmla="*/ 7805124 w 12192418"/>
              <a:gd name="connsiteY29" fmla="*/ 500241 h 5095933"/>
              <a:gd name="connsiteX30" fmla="*/ 8070903 w 12192418"/>
              <a:gd name="connsiteY30" fmla="*/ 490082 h 5095933"/>
              <a:gd name="connsiteX31" fmla="*/ 8339121 w 12192418"/>
              <a:gd name="connsiteY31" fmla="*/ 475719 h 5095933"/>
              <a:gd name="connsiteX32" fmla="*/ 8609776 w 12192418"/>
              <a:gd name="connsiteY32" fmla="*/ 458554 h 5095933"/>
              <a:gd name="connsiteX33" fmla="*/ 8881651 w 12192418"/>
              <a:gd name="connsiteY33" fmla="*/ 442089 h 5095933"/>
              <a:gd name="connsiteX34" fmla="*/ 9153526 w 12192418"/>
              <a:gd name="connsiteY34" fmla="*/ 421071 h 5095933"/>
              <a:gd name="connsiteX35" fmla="*/ 9429058 w 12192418"/>
              <a:gd name="connsiteY35" fmla="*/ 395849 h 5095933"/>
              <a:gd name="connsiteX36" fmla="*/ 9700933 w 12192418"/>
              <a:gd name="connsiteY36" fmla="*/ 370626 h 5095933"/>
              <a:gd name="connsiteX37" fmla="*/ 9977684 w 12192418"/>
              <a:gd name="connsiteY37" fmla="*/ 341551 h 5095933"/>
              <a:gd name="connsiteX38" fmla="*/ 10255655 w 12192418"/>
              <a:gd name="connsiteY38" fmla="*/ 309673 h 5095933"/>
              <a:gd name="connsiteX39" fmla="*/ 10529968 w 12192418"/>
              <a:gd name="connsiteY39" fmla="*/ 276043 h 5095933"/>
              <a:gd name="connsiteX40" fmla="*/ 10807939 w 12192418"/>
              <a:gd name="connsiteY40" fmla="*/ 236809 h 5095933"/>
              <a:gd name="connsiteX41" fmla="*/ 11084690 w 12192418"/>
              <a:gd name="connsiteY41" fmla="*/ 194772 h 5095933"/>
              <a:gd name="connsiteX42" fmla="*/ 11362661 w 12192418"/>
              <a:gd name="connsiteY42" fmla="*/ 153085 h 5095933"/>
              <a:gd name="connsiteX43" fmla="*/ 11639412 w 12192418"/>
              <a:gd name="connsiteY43" fmla="*/ 104392 h 5095933"/>
              <a:gd name="connsiteX44" fmla="*/ 11914945 w 12192418"/>
              <a:gd name="connsiteY44" fmla="*/ 54648 h 5095933"/>
              <a:gd name="connsiteX45" fmla="*/ 12191696 w 12192418"/>
              <a:gd name="connsiteY45" fmla="*/ 2452 h 5095933"/>
              <a:gd name="connsiteX46" fmla="*/ 12191696 w 12192418"/>
              <a:gd name="connsiteY46" fmla="*/ 2109542 h 5095933"/>
              <a:gd name="connsiteX47" fmla="*/ 12191999 w 12192418"/>
              <a:gd name="connsiteY47" fmla="*/ 2109542 h 5095933"/>
              <a:gd name="connsiteX48" fmla="*/ 12191999 w 12192418"/>
              <a:gd name="connsiteY48" fmla="*/ 2802467 h 5095933"/>
              <a:gd name="connsiteX49" fmla="*/ 12192418 w 12192418"/>
              <a:gd name="connsiteY49" fmla="*/ 2802467 h 5095933"/>
              <a:gd name="connsiteX50" fmla="*/ 12192418 w 12192418"/>
              <a:gd name="connsiteY50" fmla="*/ 5095933 h 5095933"/>
              <a:gd name="connsiteX51" fmla="*/ 1 w 12192418"/>
              <a:gd name="connsiteY51" fmla="*/ 5095933 h 5095933"/>
              <a:gd name="connsiteX52" fmla="*/ 1 w 12192418"/>
              <a:gd name="connsiteY52" fmla="*/ 4074529 h 5095933"/>
              <a:gd name="connsiteX53" fmla="*/ 0 w 12192418"/>
              <a:gd name="connsiteY53" fmla="*/ 4074529 h 5095933"/>
              <a:gd name="connsiteX54" fmla="*/ 0 w 12192418"/>
              <a:gd name="connsiteY54" fmla="*/ 2109542 h 5095933"/>
              <a:gd name="connsiteX55" fmla="*/ 1 w 12192418"/>
              <a:gd name="connsiteY55" fmla="*/ 2109542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418" h="5095933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4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7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109542"/>
                </a:lnTo>
                <a:lnTo>
                  <a:pt x="12191999" y="2109542"/>
                </a:lnTo>
                <a:lnTo>
                  <a:pt x="12191999" y="2802467"/>
                </a:lnTo>
                <a:lnTo>
                  <a:pt x="12192418" y="2802467"/>
                </a:lnTo>
                <a:lnTo>
                  <a:pt x="12192418" y="5095933"/>
                </a:lnTo>
                <a:lnTo>
                  <a:pt x="1" y="5095933"/>
                </a:lnTo>
                <a:lnTo>
                  <a:pt x="1" y="4074529"/>
                </a:lnTo>
                <a:lnTo>
                  <a:pt x="0" y="4074529"/>
                </a:lnTo>
                <a:lnTo>
                  <a:pt x="0" y="2109542"/>
                </a:lnTo>
                <a:lnTo>
                  <a:pt x="1" y="21095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E98E6AD-9D37-499C-898E-ED12AC36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6915" y="6355080"/>
            <a:ext cx="3859795" cy="304801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sz="1100" b="0" i="0" kern="120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PRESENTATION TITLE</a:t>
            </a:r>
          </a:p>
        </p:txBody>
      </p:sp>
      <p:graphicFrame>
        <p:nvGraphicFramePr>
          <p:cNvPr id="33" name="Content Placeholder 3" descr="Timeline Placeholder ">
            <a:extLst>
              <a:ext uri="{FF2B5EF4-FFF2-40B4-BE49-F238E27FC236}">
                <a16:creationId xmlns:a16="http://schemas.microsoft.com/office/drawing/2014/main" id="{7BC1F95D-CCD2-421B-B06B-706699FAAD5D}"/>
              </a:ext>
            </a:extLst>
          </p:cNvPr>
          <p:cNvGraphicFramePr>
            <a:graphicFrameLocks noGrp="1"/>
          </p:cNvGraphicFramePr>
          <p:nvPr>
            <p:ph type="dgm" sz="quarter" idx="15"/>
            <p:extLst>
              <p:ext uri="{D42A27DB-BD31-4B8C-83A1-F6EECF244321}">
                <p14:modId xmlns:p14="http://schemas.microsoft.com/office/powerpoint/2010/main" val="2068919620"/>
              </p:ext>
            </p:extLst>
          </p:nvPr>
        </p:nvGraphicFramePr>
        <p:xfrm>
          <a:off x="648930" y="2810256"/>
          <a:ext cx="10895370" cy="34042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289638549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Custom 2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EA6312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  <Background xmlns="71af3243-3dd4-4a8d-8c0d-dd76da1f02a5">false</Background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CC7F809-A434-4A8D-A127-1C50C2DB3890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BD5826B4-4DD2-4A9B-8D6D-E91CF9C2316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0E6EE1E-660B-46C6-AC21-8E505FB9574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183</TotalTime>
  <Words>153</Words>
  <Application>Microsoft Office PowerPoint</Application>
  <PresentationFormat>Widescreen</PresentationFormat>
  <Paragraphs>73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7" baseType="lpstr">
      <vt:lpstr>Abadi</vt:lpstr>
      <vt:lpstr>Arial</vt:lpstr>
      <vt:lpstr>Calibri</vt:lpstr>
      <vt:lpstr>Cambria Math</vt:lpstr>
      <vt:lpstr>Century Gothic</vt:lpstr>
      <vt:lpstr>Tenorite</vt:lpstr>
      <vt:lpstr>Times New Roman</vt:lpstr>
      <vt:lpstr>Wingdings 3</vt:lpstr>
      <vt:lpstr>Ion</vt:lpstr>
      <vt:lpstr>DIGITAL LOGIC &amp; CIRCUITS LAB</vt:lpstr>
      <vt:lpstr>TIMELINE</vt:lpstr>
      <vt:lpstr>Project Motives</vt:lpstr>
      <vt:lpstr>Group Participants</vt:lpstr>
      <vt:lpstr>Components</vt:lpstr>
      <vt:lpstr>PowerPoint Presentation</vt:lpstr>
      <vt:lpstr>PowerPoint Presentation</vt:lpstr>
      <vt:lpstr>Summery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DIGITAL LOGIC CIRCUIT</dc:title>
  <dc:creator>MD. ATIK ISHRAK SUJON</dc:creator>
  <cp:lastModifiedBy>MD. ATIK ISHRAK SUJON</cp:lastModifiedBy>
  <cp:revision>1</cp:revision>
  <dcterms:created xsi:type="dcterms:W3CDTF">2023-12-11T13:05:58Z</dcterms:created>
  <dcterms:modified xsi:type="dcterms:W3CDTF">2023-12-12T08:20:34Z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